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CF8830-486D-4AA6-9CC2-12CD23BAD9B4}" type="datetimeFigureOut">
              <a:rPr lang="en-US" smtClean="0"/>
              <a:t>12/1/2018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36ADBDB-7A90-4C06-A35D-1C4CE04ED2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32172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Many vegetables, such as celery and lettuce, and fruit are excellent sources of water, according to nutritionists.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36ADBDB-7A90-4C06-A35D-1C4CE04ED21B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69943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4F690A-A302-4D66-95BD-B9FC618F6C7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B358F52-90F1-4171-9B11-1DFD1BB013A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9CACCB1-8B47-494F-AF8E-326072A265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05A7ED-8CEF-471D-B327-53F37244632C}" type="datetimeFigureOut">
              <a:rPr lang="en-US" smtClean="0"/>
              <a:t>12/1/2018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531BB3E-83CD-4360-9EF7-247CD7B857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C93390-8960-4FC1-A64C-FAB02C9510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419F19-86BB-4D3A-AD80-B13E030960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84494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569D5A-8D98-424C-9FDE-D8CD964598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F9595F6-324B-4E25-AD36-9899573D0D7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5718C3D-4603-4CC8-B782-840FBCF68F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05A7ED-8CEF-471D-B327-53F37244632C}" type="datetimeFigureOut">
              <a:rPr lang="en-US" smtClean="0"/>
              <a:t>12/1/2018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7D04CB1-F83C-416D-AA91-51984E6D9D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0FBF4AE-A133-4DA4-B8E6-A184739BBD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419F19-86BB-4D3A-AD80-B13E030960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68551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B347197-7460-416D-897C-ED5A50A4AB4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44FE74A-81FE-4C6B-836D-54A7A851C5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6BF9110-B821-450D-8820-A2A9B4ABCC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05A7ED-8CEF-471D-B327-53F37244632C}" type="datetimeFigureOut">
              <a:rPr lang="en-US" smtClean="0"/>
              <a:t>12/1/2018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7244C06-45B8-46E3-B769-42A3AE0410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615E639-21E1-4CF9-8DEF-AAA5C3AD0D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419F19-86BB-4D3A-AD80-B13E030960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49642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6CE302-CD93-42A2-BB5B-4B0C03036E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3E0F83E-224D-4740-B827-8FDD8032602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84E8D2-BFA4-4689-AD40-419859FD54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05A7ED-8CEF-471D-B327-53F37244632C}" type="datetimeFigureOut">
              <a:rPr lang="en-US" smtClean="0"/>
              <a:t>12/1/2018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00BEF41-D927-4031-8BA6-9827F4F0AD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7667460-5D9A-4F4B-A3F6-A983FC535F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419F19-86BB-4D3A-AD80-B13E030960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21615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4FB514-A5AA-4E01-8A5E-C68B1155A3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057BB29-53B3-4940-9E3D-352BF96756F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66BF939-5D9C-4909-B866-C2E2CC89D2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05A7ED-8CEF-471D-B327-53F37244632C}" type="datetimeFigureOut">
              <a:rPr lang="en-US" smtClean="0"/>
              <a:t>12/1/2018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E8279B9-7A40-422C-B3C6-78D4A3D7EA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77D1E64-55A2-4ADF-BA02-53E8F7FC15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419F19-86BB-4D3A-AD80-B13E030960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01411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9E51DA-EAB7-4A52-99AC-0D707FD3E7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30080A-F43B-40F0-965E-6C47B5BE19D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245AE72-E8E9-4220-80A1-6E29D09598E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5200156-C031-4DD6-ABBF-88EF0D6089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05A7ED-8CEF-471D-B327-53F37244632C}" type="datetimeFigureOut">
              <a:rPr lang="en-US" smtClean="0"/>
              <a:t>12/1/2018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BA695DC-F851-4ED0-8464-FA87A81622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B1E6801-B85C-4C1F-9D2D-B63B90BD97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419F19-86BB-4D3A-AD80-B13E030960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6912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F62A70-F0F9-429D-B3EE-07E4EB5288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F270DA6-0B76-4403-99C5-63114B8CD3A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28380DA-C5DE-4C3A-81F0-6D197F9DA74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6F88A07-9638-4C2A-8D69-8554887C363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8430957-58FF-4B5B-8DE6-549E783964B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D81F593-DB7B-477C-ADD7-AF90A77071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05A7ED-8CEF-471D-B327-53F37244632C}" type="datetimeFigureOut">
              <a:rPr lang="en-US" smtClean="0"/>
              <a:t>12/1/2018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AB45AB5-24A7-404E-8D2B-C53E456F85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1CC93FE-B235-4028-9DD1-D01856CEEF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419F19-86BB-4D3A-AD80-B13E030960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97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AAB68F-D924-4D4A-A726-E4439F36D3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F34411D-03C1-4B96-BD04-332F3B8F4C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05A7ED-8CEF-471D-B327-53F37244632C}" type="datetimeFigureOut">
              <a:rPr lang="en-US" smtClean="0"/>
              <a:t>12/1/2018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6EC9695-693E-42D0-BD69-35847F0ABF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4630879-129A-4EBF-B36E-2772C5D800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419F19-86BB-4D3A-AD80-B13E030960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57587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BFB9C77-2A07-4DD6-A79B-30B4737B9A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05A7ED-8CEF-471D-B327-53F37244632C}" type="datetimeFigureOut">
              <a:rPr lang="en-US" smtClean="0"/>
              <a:t>12/1/2018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C30AA5D-D773-4982-A2D7-124EB675F0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E125EF9-0D76-420B-8FDC-080DDCB858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419F19-86BB-4D3A-AD80-B13E030960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72888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27EA14-E3F0-4373-A14A-DD0CCDC47C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29EFD2A-4CA8-4894-9F5D-5A2D0C6928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60244E0-F3F5-499B-9048-CDD455C54DC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B94D7AD-AD38-40F4-9B01-AA3079E843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05A7ED-8CEF-471D-B327-53F37244632C}" type="datetimeFigureOut">
              <a:rPr lang="en-US" smtClean="0"/>
              <a:t>12/1/2018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EBA71CE-B3FD-4FAC-9A9A-6E7EE7E6C1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7B9A438-037E-4188-9B88-25143E9CC1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419F19-86BB-4D3A-AD80-B13E030960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05216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EC7037-30C8-4F67-950C-A830FEFFB3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F62B8E7-8C19-4074-86C5-FD820BEEBDE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DD363EB-95E0-4002-9FF6-1A23AC91070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1BFA338-7C78-41E8-B515-7AD6DC7234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05A7ED-8CEF-471D-B327-53F37244632C}" type="datetimeFigureOut">
              <a:rPr lang="en-US" smtClean="0"/>
              <a:t>12/1/2018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DC8FC8C-0418-4F65-8048-C27FCB5532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D32B0D4-0B4A-4118-B8C1-1B1384D593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419F19-86BB-4D3A-AD80-B13E030960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87010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409F133-E065-4B85-9FB6-AA4A3B9463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241ABA4-6E42-490C-B1A6-8E07E7D2BC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052CFB-BA45-478C-BEFA-8F496C209BE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05A7ED-8CEF-471D-B327-53F37244632C}" type="datetimeFigureOut">
              <a:rPr lang="en-US" smtClean="0"/>
              <a:t>12/1/2018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8E8EDFA-4598-4D62-939A-687F8FA05C1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E54A0CC-7B61-4655-8D09-7DA6715D263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419F19-86BB-4D3A-AD80-B13E030960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06314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AED7CDB-7605-43BE-B779-CBE0F7695BB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35121" y="4434785"/>
            <a:ext cx="4756879" cy="1921045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3600" b="1" dirty="0">
                <a:solidFill>
                  <a:srgbClr val="002060"/>
                </a:solidFill>
              </a:rPr>
              <a:t>Children should drink</a:t>
            </a:r>
          </a:p>
          <a:p>
            <a:pPr marL="0" indent="0" algn="ctr">
              <a:buNone/>
            </a:pPr>
            <a:r>
              <a:rPr lang="en-US" sz="3600" b="1" dirty="0">
                <a:solidFill>
                  <a:srgbClr val="002060"/>
                </a:solidFill>
              </a:rPr>
              <a:t>1 quart of water</a:t>
            </a:r>
          </a:p>
          <a:p>
            <a:pPr marL="0" indent="0" algn="ctr">
              <a:buNone/>
            </a:pPr>
            <a:r>
              <a:rPr lang="en-US" sz="3600" b="1" dirty="0">
                <a:solidFill>
                  <a:srgbClr val="002060"/>
                </a:solidFill>
              </a:rPr>
              <a:t>for every 1,000 calories</a:t>
            </a:r>
          </a:p>
          <a:p>
            <a:pPr marL="0" indent="0" algn="ctr">
              <a:buNone/>
            </a:pPr>
            <a:r>
              <a:rPr lang="en-US" sz="3600" b="1" dirty="0">
                <a:solidFill>
                  <a:srgbClr val="002060"/>
                </a:solidFill>
              </a:rPr>
              <a:t>they consume</a:t>
            </a:r>
          </a:p>
        </p:txBody>
      </p:sp>
    </p:spTree>
    <p:extLst>
      <p:ext uri="{BB962C8B-B14F-4D97-AF65-F5344CB8AC3E}">
        <p14:creationId xmlns:p14="http://schemas.microsoft.com/office/powerpoint/2010/main" val="288248262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125</TotalTime>
  <Words>35</Words>
  <Application>Microsoft Office PowerPoint</Application>
  <PresentationFormat>Widescreen</PresentationFormat>
  <Paragraphs>6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Your Name</dc:creator>
  <cp:lastModifiedBy>Your Name</cp:lastModifiedBy>
  <cp:revision>13</cp:revision>
  <dcterms:created xsi:type="dcterms:W3CDTF">2018-11-28T18:44:36Z</dcterms:created>
  <dcterms:modified xsi:type="dcterms:W3CDTF">2018-12-01T19:29:46Z</dcterms:modified>
</cp:coreProperties>
</file>