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smtClean="0"/>
              <a:pPr/>
              <a:t>12/1/2018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99151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12/1/2018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0810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12/1/2018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1481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12/1/2018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971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334D819-9F07-4261-B09B-9E467E5D9002}" type="datetimeFigureOut">
              <a:rPr lang="en-US" smtClean="0"/>
              <a:pPr/>
              <a:t>12/1/2018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0031308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12/1/2018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284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12/1/2018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9748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12/1/2018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1133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12/1/2018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8399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9334D819-9F07-4261-B09B-9E467E5D9002}" type="datetimeFigureOut">
              <a:rPr lang="en-US" smtClean="0"/>
              <a:t>12/1/2018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300559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9334D819-9F07-4261-B09B-9E467E5D9002}" type="datetimeFigureOut">
              <a:rPr lang="en-US" smtClean="0"/>
              <a:t>12/1/2018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729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smtClean="0"/>
              <a:pPr/>
              <a:t>12/1/2018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4234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4">
            <a:extLst>
              <a:ext uri="{FF2B5EF4-FFF2-40B4-BE49-F238E27FC236}">
                <a16:creationId xmlns:a16="http://schemas.microsoft.com/office/drawing/2014/main" id="{89868916-58B2-48F0-B6C8-D995E89772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1219199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close up of a street sign on a pole&#10;&#10;Description automatically generated">
            <a:extLst>
              <a:ext uri="{FF2B5EF4-FFF2-40B4-BE49-F238E27FC236}">
                <a16:creationId xmlns:a16="http://schemas.microsoft.com/office/drawing/2014/main" id="{43AE27C5-2843-4AA6-ADA5-3E88DEA8360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494" r="24672"/>
          <a:stretch/>
        </p:blipFill>
        <p:spPr>
          <a:xfrm>
            <a:off x="8362943" y="10"/>
            <a:ext cx="3829057" cy="6857990"/>
          </a:xfrm>
          <a:prstGeom prst="rect">
            <a:avLst/>
          </a:prstGeom>
        </p:spPr>
      </p:pic>
      <p:sp>
        <p:nvSpPr>
          <p:cNvPr id="22" name="Freeform 13">
            <a:extLst>
              <a:ext uri="{FF2B5EF4-FFF2-40B4-BE49-F238E27FC236}">
                <a16:creationId xmlns:a16="http://schemas.microsoft.com/office/drawing/2014/main" id="{BB82496C-9AD4-4916-BAB7-FF3CC04BF6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 flipH="1">
            <a:off x="0" y="0"/>
            <a:ext cx="9807836" cy="6858000"/>
          </a:xfrm>
          <a:custGeom>
            <a:avLst/>
            <a:gdLst>
              <a:gd name="connsiteX0" fmla="*/ 9807836 w 9807836"/>
              <a:gd name="connsiteY0" fmla="*/ 0 h 6858000"/>
              <a:gd name="connsiteX1" fmla="*/ 0 w 9807836"/>
              <a:gd name="connsiteY1" fmla="*/ 0 h 6858000"/>
              <a:gd name="connsiteX2" fmla="*/ 26987 w 9807836"/>
              <a:gd name="connsiteY2" fmla="*/ 87312 h 6858000"/>
              <a:gd name="connsiteX3" fmla="*/ 52387 w 9807836"/>
              <a:gd name="connsiteY3" fmla="*/ 174625 h 6858000"/>
              <a:gd name="connsiteX4" fmla="*/ 77787 w 9807836"/>
              <a:gd name="connsiteY4" fmla="*/ 263525 h 6858000"/>
              <a:gd name="connsiteX5" fmla="*/ 100012 w 9807836"/>
              <a:gd name="connsiteY5" fmla="*/ 354012 h 6858000"/>
              <a:gd name="connsiteX6" fmla="*/ 127000 w 9807836"/>
              <a:gd name="connsiteY6" fmla="*/ 441325 h 6858000"/>
              <a:gd name="connsiteX7" fmla="*/ 155575 w 9807836"/>
              <a:gd name="connsiteY7" fmla="*/ 525462 h 6858000"/>
              <a:gd name="connsiteX8" fmla="*/ 192087 w 9807836"/>
              <a:gd name="connsiteY8" fmla="*/ 604837 h 6858000"/>
              <a:gd name="connsiteX9" fmla="*/ 234950 w 9807836"/>
              <a:gd name="connsiteY9" fmla="*/ 677862 h 6858000"/>
              <a:gd name="connsiteX10" fmla="*/ 282575 w 9807836"/>
              <a:gd name="connsiteY10" fmla="*/ 739775 h 6858000"/>
              <a:gd name="connsiteX11" fmla="*/ 334962 w 9807836"/>
              <a:gd name="connsiteY11" fmla="*/ 798512 h 6858000"/>
              <a:gd name="connsiteX12" fmla="*/ 395287 w 9807836"/>
              <a:gd name="connsiteY12" fmla="*/ 852487 h 6858000"/>
              <a:gd name="connsiteX13" fmla="*/ 458787 w 9807836"/>
              <a:gd name="connsiteY13" fmla="*/ 906462 h 6858000"/>
              <a:gd name="connsiteX14" fmla="*/ 525462 w 9807836"/>
              <a:gd name="connsiteY14" fmla="*/ 957262 h 6858000"/>
              <a:gd name="connsiteX15" fmla="*/ 592137 w 9807836"/>
              <a:gd name="connsiteY15" fmla="*/ 1008062 h 6858000"/>
              <a:gd name="connsiteX16" fmla="*/ 660400 w 9807836"/>
              <a:gd name="connsiteY16" fmla="*/ 1060450 h 6858000"/>
              <a:gd name="connsiteX17" fmla="*/ 725487 w 9807836"/>
              <a:gd name="connsiteY17" fmla="*/ 1111250 h 6858000"/>
              <a:gd name="connsiteX18" fmla="*/ 787400 w 9807836"/>
              <a:gd name="connsiteY18" fmla="*/ 1165225 h 6858000"/>
              <a:gd name="connsiteX19" fmla="*/ 844550 w 9807836"/>
              <a:gd name="connsiteY19" fmla="*/ 1223962 h 6858000"/>
              <a:gd name="connsiteX20" fmla="*/ 896937 w 9807836"/>
              <a:gd name="connsiteY20" fmla="*/ 1282700 h 6858000"/>
              <a:gd name="connsiteX21" fmla="*/ 939800 w 9807836"/>
              <a:gd name="connsiteY21" fmla="*/ 1346200 h 6858000"/>
              <a:gd name="connsiteX22" fmla="*/ 976312 w 9807836"/>
              <a:gd name="connsiteY22" fmla="*/ 1417637 h 6858000"/>
              <a:gd name="connsiteX23" fmla="*/ 998537 w 9807836"/>
              <a:gd name="connsiteY23" fmla="*/ 1487487 h 6858000"/>
              <a:gd name="connsiteX24" fmla="*/ 1012825 w 9807836"/>
              <a:gd name="connsiteY24" fmla="*/ 1565275 h 6858000"/>
              <a:gd name="connsiteX25" fmla="*/ 1019175 w 9807836"/>
              <a:gd name="connsiteY25" fmla="*/ 1641475 h 6858000"/>
              <a:gd name="connsiteX26" fmla="*/ 1017587 w 9807836"/>
              <a:gd name="connsiteY26" fmla="*/ 1722437 h 6858000"/>
              <a:gd name="connsiteX27" fmla="*/ 1011237 w 9807836"/>
              <a:gd name="connsiteY27" fmla="*/ 1803400 h 6858000"/>
              <a:gd name="connsiteX28" fmla="*/ 1003300 w 9807836"/>
              <a:gd name="connsiteY28" fmla="*/ 1887537 h 6858000"/>
              <a:gd name="connsiteX29" fmla="*/ 992187 w 9807836"/>
              <a:gd name="connsiteY29" fmla="*/ 1971675 h 6858000"/>
              <a:gd name="connsiteX30" fmla="*/ 979487 w 9807836"/>
              <a:gd name="connsiteY30" fmla="*/ 2055812 h 6858000"/>
              <a:gd name="connsiteX31" fmla="*/ 969962 w 9807836"/>
              <a:gd name="connsiteY31" fmla="*/ 2139950 h 6858000"/>
              <a:gd name="connsiteX32" fmla="*/ 963612 w 9807836"/>
              <a:gd name="connsiteY32" fmla="*/ 2224087 h 6858000"/>
              <a:gd name="connsiteX33" fmla="*/ 958850 w 9807836"/>
              <a:gd name="connsiteY33" fmla="*/ 2305050 h 6858000"/>
              <a:gd name="connsiteX34" fmla="*/ 963612 w 9807836"/>
              <a:gd name="connsiteY34" fmla="*/ 2384425 h 6858000"/>
              <a:gd name="connsiteX35" fmla="*/ 973137 w 9807836"/>
              <a:gd name="connsiteY35" fmla="*/ 2462212 h 6858000"/>
              <a:gd name="connsiteX36" fmla="*/ 993775 w 9807836"/>
              <a:gd name="connsiteY36" fmla="*/ 2543175 h 6858000"/>
              <a:gd name="connsiteX37" fmla="*/ 1025525 w 9807836"/>
              <a:gd name="connsiteY37" fmla="*/ 2622550 h 6858000"/>
              <a:gd name="connsiteX38" fmla="*/ 1063625 w 9807836"/>
              <a:gd name="connsiteY38" fmla="*/ 2701925 h 6858000"/>
              <a:gd name="connsiteX39" fmla="*/ 1106487 w 9807836"/>
              <a:gd name="connsiteY39" fmla="*/ 2781300 h 6858000"/>
              <a:gd name="connsiteX40" fmla="*/ 1150937 w 9807836"/>
              <a:gd name="connsiteY40" fmla="*/ 2859087 h 6858000"/>
              <a:gd name="connsiteX41" fmla="*/ 1198562 w 9807836"/>
              <a:gd name="connsiteY41" fmla="*/ 2938462 h 6858000"/>
              <a:gd name="connsiteX42" fmla="*/ 1241425 w 9807836"/>
              <a:gd name="connsiteY42" fmla="*/ 3017837 h 6858000"/>
              <a:gd name="connsiteX43" fmla="*/ 1284288 w 9807836"/>
              <a:gd name="connsiteY43" fmla="*/ 3098800 h 6858000"/>
              <a:gd name="connsiteX44" fmla="*/ 1320800 w 9807836"/>
              <a:gd name="connsiteY44" fmla="*/ 3179762 h 6858000"/>
              <a:gd name="connsiteX45" fmla="*/ 1349375 w 9807836"/>
              <a:gd name="connsiteY45" fmla="*/ 3260725 h 6858000"/>
              <a:gd name="connsiteX46" fmla="*/ 1365250 w 9807836"/>
              <a:gd name="connsiteY46" fmla="*/ 3343275 h 6858000"/>
              <a:gd name="connsiteX47" fmla="*/ 1374775 w 9807836"/>
              <a:gd name="connsiteY47" fmla="*/ 3429000 h 6858000"/>
              <a:gd name="connsiteX48" fmla="*/ 1365250 w 9807836"/>
              <a:gd name="connsiteY48" fmla="*/ 3514725 h 6858000"/>
              <a:gd name="connsiteX49" fmla="*/ 1349375 w 9807836"/>
              <a:gd name="connsiteY49" fmla="*/ 3597275 h 6858000"/>
              <a:gd name="connsiteX50" fmla="*/ 1320800 w 9807836"/>
              <a:gd name="connsiteY50" fmla="*/ 3678237 h 6858000"/>
              <a:gd name="connsiteX51" fmla="*/ 1284288 w 9807836"/>
              <a:gd name="connsiteY51" fmla="*/ 3759200 h 6858000"/>
              <a:gd name="connsiteX52" fmla="*/ 1241425 w 9807836"/>
              <a:gd name="connsiteY52" fmla="*/ 3840162 h 6858000"/>
              <a:gd name="connsiteX53" fmla="*/ 1198562 w 9807836"/>
              <a:gd name="connsiteY53" fmla="*/ 3919537 h 6858000"/>
              <a:gd name="connsiteX54" fmla="*/ 1150937 w 9807836"/>
              <a:gd name="connsiteY54" fmla="*/ 3998912 h 6858000"/>
              <a:gd name="connsiteX55" fmla="*/ 1106487 w 9807836"/>
              <a:gd name="connsiteY55" fmla="*/ 4076700 h 6858000"/>
              <a:gd name="connsiteX56" fmla="*/ 1063625 w 9807836"/>
              <a:gd name="connsiteY56" fmla="*/ 4156075 h 6858000"/>
              <a:gd name="connsiteX57" fmla="*/ 1025525 w 9807836"/>
              <a:gd name="connsiteY57" fmla="*/ 4235450 h 6858000"/>
              <a:gd name="connsiteX58" fmla="*/ 993775 w 9807836"/>
              <a:gd name="connsiteY58" fmla="*/ 4314825 h 6858000"/>
              <a:gd name="connsiteX59" fmla="*/ 973137 w 9807836"/>
              <a:gd name="connsiteY59" fmla="*/ 4395787 h 6858000"/>
              <a:gd name="connsiteX60" fmla="*/ 963612 w 9807836"/>
              <a:gd name="connsiteY60" fmla="*/ 4473575 h 6858000"/>
              <a:gd name="connsiteX61" fmla="*/ 958850 w 9807836"/>
              <a:gd name="connsiteY61" fmla="*/ 4552950 h 6858000"/>
              <a:gd name="connsiteX62" fmla="*/ 963612 w 9807836"/>
              <a:gd name="connsiteY62" fmla="*/ 4633912 h 6858000"/>
              <a:gd name="connsiteX63" fmla="*/ 969962 w 9807836"/>
              <a:gd name="connsiteY63" fmla="*/ 4718050 h 6858000"/>
              <a:gd name="connsiteX64" fmla="*/ 979487 w 9807836"/>
              <a:gd name="connsiteY64" fmla="*/ 4802187 h 6858000"/>
              <a:gd name="connsiteX65" fmla="*/ 992187 w 9807836"/>
              <a:gd name="connsiteY65" fmla="*/ 4886325 h 6858000"/>
              <a:gd name="connsiteX66" fmla="*/ 1003300 w 9807836"/>
              <a:gd name="connsiteY66" fmla="*/ 4970462 h 6858000"/>
              <a:gd name="connsiteX67" fmla="*/ 1011237 w 9807836"/>
              <a:gd name="connsiteY67" fmla="*/ 5054600 h 6858000"/>
              <a:gd name="connsiteX68" fmla="*/ 1017587 w 9807836"/>
              <a:gd name="connsiteY68" fmla="*/ 5135562 h 6858000"/>
              <a:gd name="connsiteX69" fmla="*/ 1019175 w 9807836"/>
              <a:gd name="connsiteY69" fmla="*/ 5216525 h 6858000"/>
              <a:gd name="connsiteX70" fmla="*/ 1012825 w 9807836"/>
              <a:gd name="connsiteY70" fmla="*/ 5292725 h 6858000"/>
              <a:gd name="connsiteX71" fmla="*/ 998537 w 9807836"/>
              <a:gd name="connsiteY71" fmla="*/ 5370512 h 6858000"/>
              <a:gd name="connsiteX72" fmla="*/ 976312 w 9807836"/>
              <a:gd name="connsiteY72" fmla="*/ 5440362 h 6858000"/>
              <a:gd name="connsiteX73" fmla="*/ 939800 w 9807836"/>
              <a:gd name="connsiteY73" fmla="*/ 5511800 h 6858000"/>
              <a:gd name="connsiteX74" fmla="*/ 896937 w 9807836"/>
              <a:gd name="connsiteY74" fmla="*/ 5575300 h 6858000"/>
              <a:gd name="connsiteX75" fmla="*/ 844550 w 9807836"/>
              <a:gd name="connsiteY75" fmla="*/ 5634037 h 6858000"/>
              <a:gd name="connsiteX76" fmla="*/ 787400 w 9807836"/>
              <a:gd name="connsiteY76" fmla="*/ 5692775 h 6858000"/>
              <a:gd name="connsiteX77" fmla="*/ 725487 w 9807836"/>
              <a:gd name="connsiteY77" fmla="*/ 5746750 h 6858000"/>
              <a:gd name="connsiteX78" fmla="*/ 660400 w 9807836"/>
              <a:gd name="connsiteY78" fmla="*/ 5797550 h 6858000"/>
              <a:gd name="connsiteX79" fmla="*/ 592137 w 9807836"/>
              <a:gd name="connsiteY79" fmla="*/ 5849937 h 6858000"/>
              <a:gd name="connsiteX80" fmla="*/ 525462 w 9807836"/>
              <a:gd name="connsiteY80" fmla="*/ 5900737 h 6858000"/>
              <a:gd name="connsiteX81" fmla="*/ 458787 w 9807836"/>
              <a:gd name="connsiteY81" fmla="*/ 5951537 h 6858000"/>
              <a:gd name="connsiteX82" fmla="*/ 395287 w 9807836"/>
              <a:gd name="connsiteY82" fmla="*/ 6005512 h 6858000"/>
              <a:gd name="connsiteX83" fmla="*/ 334962 w 9807836"/>
              <a:gd name="connsiteY83" fmla="*/ 6059487 h 6858000"/>
              <a:gd name="connsiteX84" fmla="*/ 282575 w 9807836"/>
              <a:gd name="connsiteY84" fmla="*/ 6118225 h 6858000"/>
              <a:gd name="connsiteX85" fmla="*/ 234950 w 9807836"/>
              <a:gd name="connsiteY85" fmla="*/ 6180137 h 6858000"/>
              <a:gd name="connsiteX86" fmla="*/ 192087 w 9807836"/>
              <a:gd name="connsiteY86" fmla="*/ 6253162 h 6858000"/>
              <a:gd name="connsiteX87" fmla="*/ 155575 w 9807836"/>
              <a:gd name="connsiteY87" fmla="*/ 6332537 h 6858000"/>
              <a:gd name="connsiteX88" fmla="*/ 127000 w 9807836"/>
              <a:gd name="connsiteY88" fmla="*/ 6416675 h 6858000"/>
              <a:gd name="connsiteX89" fmla="*/ 100012 w 9807836"/>
              <a:gd name="connsiteY89" fmla="*/ 6503987 h 6858000"/>
              <a:gd name="connsiteX90" fmla="*/ 77787 w 9807836"/>
              <a:gd name="connsiteY90" fmla="*/ 6594475 h 6858000"/>
              <a:gd name="connsiteX91" fmla="*/ 52387 w 9807836"/>
              <a:gd name="connsiteY91" fmla="*/ 6683375 h 6858000"/>
              <a:gd name="connsiteX92" fmla="*/ 26987 w 9807836"/>
              <a:gd name="connsiteY92" fmla="*/ 6770687 h 6858000"/>
              <a:gd name="connsiteX93" fmla="*/ 0 w 9807836"/>
              <a:gd name="connsiteY93" fmla="*/ 6858000 h 6858000"/>
              <a:gd name="connsiteX94" fmla="*/ 9807836 w 9807836"/>
              <a:gd name="connsiteY94" fmla="*/ 6858000 h 6858000"/>
              <a:gd name="connsiteX95" fmla="*/ 9807836 w 9807836"/>
              <a:gd name="connsiteY9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9807836" h="6858000">
                <a:moveTo>
                  <a:pt x="9807836" y="0"/>
                </a:moveTo>
                <a:lnTo>
                  <a:pt x="0" y="0"/>
                </a:lnTo>
                <a:lnTo>
                  <a:pt x="26987" y="87312"/>
                </a:lnTo>
                <a:lnTo>
                  <a:pt x="52387" y="174625"/>
                </a:lnTo>
                <a:lnTo>
                  <a:pt x="77787" y="263525"/>
                </a:lnTo>
                <a:lnTo>
                  <a:pt x="100012" y="354012"/>
                </a:lnTo>
                <a:lnTo>
                  <a:pt x="127000" y="441325"/>
                </a:lnTo>
                <a:lnTo>
                  <a:pt x="155575" y="525462"/>
                </a:lnTo>
                <a:lnTo>
                  <a:pt x="192087" y="604837"/>
                </a:lnTo>
                <a:lnTo>
                  <a:pt x="234950" y="677862"/>
                </a:lnTo>
                <a:lnTo>
                  <a:pt x="282575" y="739775"/>
                </a:lnTo>
                <a:lnTo>
                  <a:pt x="334962" y="798512"/>
                </a:lnTo>
                <a:lnTo>
                  <a:pt x="395287" y="852487"/>
                </a:lnTo>
                <a:lnTo>
                  <a:pt x="458787" y="906462"/>
                </a:lnTo>
                <a:lnTo>
                  <a:pt x="525462" y="957262"/>
                </a:lnTo>
                <a:lnTo>
                  <a:pt x="592137" y="1008062"/>
                </a:lnTo>
                <a:lnTo>
                  <a:pt x="660400" y="1060450"/>
                </a:lnTo>
                <a:lnTo>
                  <a:pt x="725487" y="1111250"/>
                </a:lnTo>
                <a:lnTo>
                  <a:pt x="787400" y="1165225"/>
                </a:lnTo>
                <a:lnTo>
                  <a:pt x="844550" y="1223962"/>
                </a:lnTo>
                <a:lnTo>
                  <a:pt x="896937" y="1282700"/>
                </a:lnTo>
                <a:lnTo>
                  <a:pt x="939800" y="1346200"/>
                </a:lnTo>
                <a:lnTo>
                  <a:pt x="976312" y="1417637"/>
                </a:lnTo>
                <a:lnTo>
                  <a:pt x="998537" y="1487487"/>
                </a:lnTo>
                <a:lnTo>
                  <a:pt x="1012825" y="1565275"/>
                </a:lnTo>
                <a:lnTo>
                  <a:pt x="1019175" y="1641475"/>
                </a:lnTo>
                <a:lnTo>
                  <a:pt x="1017587" y="1722437"/>
                </a:lnTo>
                <a:lnTo>
                  <a:pt x="1011237" y="1803400"/>
                </a:lnTo>
                <a:lnTo>
                  <a:pt x="1003300" y="1887537"/>
                </a:lnTo>
                <a:lnTo>
                  <a:pt x="992187" y="1971675"/>
                </a:lnTo>
                <a:lnTo>
                  <a:pt x="979487" y="2055812"/>
                </a:lnTo>
                <a:lnTo>
                  <a:pt x="969962" y="2139950"/>
                </a:lnTo>
                <a:lnTo>
                  <a:pt x="963612" y="2224087"/>
                </a:lnTo>
                <a:lnTo>
                  <a:pt x="958850" y="2305050"/>
                </a:lnTo>
                <a:lnTo>
                  <a:pt x="963612" y="2384425"/>
                </a:lnTo>
                <a:lnTo>
                  <a:pt x="973137" y="2462212"/>
                </a:lnTo>
                <a:lnTo>
                  <a:pt x="993775" y="2543175"/>
                </a:lnTo>
                <a:lnTo>
                  <a:pt x="1025525" y="2622550"/>
                </a:lnTo>
                <a:lnTo>
                  <a:pt x="1063625" y="2701925"/>
                </a:lnTo>
                <a:lnTo>
                  <a:pt x="1106487" y="2781300"/>
                </a:lnTo>
                <a:lnTo>
                  <a:pt x="1150937" y="2859087"/>
                </a:lnTo>
                <a:lnTo>
                  <a:pt x="1198562" y="2938462"/>
                </a:lnTo>
                <a:lnTo>
                  <a:pt x="1241425" y="3017837"/>
                </a:lnTo>
                <a:lnTo>
                  <a:pt x="1284288" y="3098800"/>
                </a:lnTo>
                <a:lnTo>
                  <a:pt x="1320800" y="3179762"/>
                </a:lnTo>
                <a:lnTo>
                  <a:pt x="1349375" y="3260725"/>
                </a:lnTo>
                <a:lnTo>
                  <a:pt x="1365250" y="3343275"/>
                </a:lnTo>
                <a:lnTo>
                  <a:pt x="1374775" y="3429000"/>
                </a:lnTo>
                <a:lnTo>
                  <a:pt x="1365250" y="3514725"/>
                </a:lnTo>
                <a:lnTo>
                  <a:pt x="1349375" y="3597275"/>
                </a:lnTo>
                <a:lnTo>
                  <a:pt x="1320800" y="3678237"/>
                </a:lnTo>
                <a:lnTo>
                  <a:pt x="1284288" y="3759200"/>
                </a:lnTo>
                <a:lnTo>
                  <a:pt x="1241425" y="3840162"/>
                </a:lnTo>
                <a:lnTo>
                  <a:pt x="1198562" y="3919537"/>
                </a:lnTo>
                <a:lnTo>
                  <a:pt x="1150937" y="3998912"/>
                </a:lnTo>
                <a:lnTo>
                  <a:pt x="1106487" y="4076700"/>
                </a:lnTo>
                <a:lnTo>
                  <a:pt x="1063625" y="4156075"/>
                </a:lnTo>
                <a:lnTo>
                  <a:pt x="1025525" y="4235450"/>
                </a:lnTo>
                <a:lnTo>
                  <a:pt x="993775" y="4314825"/>
                </a:lnTo>
                <a:lnTo>
                  <a:pt x="973137" y="4395787"/>
                </a:lnTo>
                <a:lnTo>
                  <a:pt x="963612" y="4473575"/>
                </a:lnTo>
                <a:lnTo>
                  <a:pt x="958850" y="4552950"/>
                </a:lnTo>
                <a:lnTo>
                  <a:pt x="963612" y="4633912"/>
                </a:lnTo>
                <a:lnTo>
                  <a:pt x="969962" y="4718050"/>
                </a:lnTo>
                <a:lnTo>
                  <a:pt x="979487" y="4802187"/>
                </a:lnTo>
                <a:lnTo>
                  <a:pt x="992187" y="4886325"/>
                </a:lnTo>
                <a:lnTo>
                  <a:pt x="1003300" y="4970462"/>
                </a:lnTo>
                <a:lnTo>
                  <a:pt x="1011237" y="5054600"/>
                </a:lnTo>
                <a:lnTo>
                  <a:pt x="1017587" y="5135562"/>
                </a:lnTo>
                <a:lnTo>
                  <a:pt x="1019175" y="5216525"/>
                </a:lnTo>
                <a:lnTo>
                  <a:pt x="1012825" y="5292725"/>
                </a:lnTo>
                <a:lnTo>
                  <a:pt x="998537" y="5370512"/>
                </a:lnTo>
                <a:lnTo>
                  <a:pt x="976312" y="5440362"/>
                </a:lnTo>
                <a:lnTo>
                  <a:pt x="939800" y="5511800"/>
                </a:lnTo>
                <a:lnTo>
                  <a:pt x="896937" y="5575300"/>
                </a:lnTo>
                <a:lnTo>
                  <a:pt x="844550" y="5634037"/>
                </a:lnTo>
                <a:lnTo>
                  <a:pt x="787400" y="5692775"/>
                </a:lnTo>
                <a:lnTo>
                  <a:pt x="725487" y="5746750"/>
                </a:lnTo>
                <a:lnTo>
                  <a:pt x="660400" y="5797550"/>
                </a:lnTo>
                <a:lnTo>
                  <a:pt x="592137" y="5849937"/>
                </a:lnTo>
                <a:lnTo>
                  <a:pt x="525462" y="5900737"/>
                </a:lnTo>
                <a:lnTo>
                  <a:pt x="458787" y="5951537"/>
                </a:lnTo>
                <a:lnTo>
                  <a:pt x="395287" y="6005512"/>
                </a:lnTo>
                <a:lnTo>
                  <a:pt x="334962" y="6059487"/>
                </a:lnTo>
                <a:lnTo>
                  <a:pt x="282575" y="6118225"/>
                </a:lnTo>
                <a:lnTo>
                  <a:pt x="234950" y="6180137"/>
                </a:lnTo>
                <a:lnTo>
                  <a:pt x="192087" y="6253162"/>
                </a:lnTo>
                <a:lnTo>
                  <a:pt x="155575" y="6332537"/>
                </a:lnTo>
                <a:lnTo>
                  <a:pt x="127000" y="6416675"/>
                </a:lnTo>
                <a:lnTo>
                  <a:pt x="100012" y="6503987"/>
                </a:lnTo>
                <a:lnTo>
                  <a:pt x="77787" y="6594475"/>
                </a:lnTo>
                <a:lnTo>
                  <a:pt x="52387" y="6683375"/>
                </a:lnTo>
                <a:lnTo>
                  <a:pt x="26987" y="6770687"/>
                </a:lnTo>
                <a:lnTo>
                  <a:pt x="0" y="6858000"/>
                </a:lnTo>
                <a:lnTo>
                  <a:pt x="9807836" y="6858000"/>
                </a:lnTo>
                <a:lnTo>
                  <a:pt x="9807836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B60CF6-8DE8-47D0-8256-7FAFDB0F7F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4403" y="1098388"/>
            <a:ext cx="7818540" cy="4394988"/>
          </a:xfrm>
        </p:spPr>
        <p:txBody>
          <a:bodyPr>
            <a:normAutofit/>
          </a:bodyPr>
          <a:lstStyle/>
          <a:p>
            <a:pPr algn="l"/>
            <a:r>
              <a:rPr lang="en-US" sz="7800"/>
              <a:t>Avoiding Online identity theft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17C1286-B472-4907-9B47-E8C9FE2903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Freeform 16">
            <a:extLst>
              <a:ext uri="{FF2B5EF4-FFF2-40B4-BE49-F238E27FC236}">
                <a16:creationId xmlns:a16="http://schemas.microsoft.com/office/drawing/2014/main" id="{28B35564-38A4-457A-BD01-15D6F16594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8433061" y="0"/>
            <a:ext cx="1646238" cy="6858000"/>
          </a:xfrm>
          <a:custGeom>
            <a:avLst/>
            <a:gdLst/>
            <a:ahLst/>
            <a:cxnLst/>
            <a:rect l="0" t="0" r="r" b="b"/>
            <a:pathLst>
              <a:path w="1037" h="4320">
                <a:moveTo>
                  <a:pt x="0" y="0"/>
                </a:moveTo>
                <a:lnTo>
                  <a:pt x="171" y="0"/>
                </a:lnTo>
                <a:lnTo>
                  <a:pt x="188" y="55"/>
                </a:lnTo>
                <a:lnTo>
                  <a:pt x="204" y="110"/>
                </a:lnTo>
                <a:lnTo>
                  <a:pt x="220" y="166"/>
                </a:lnTo>
                <a:lnTo>
                  <a:pt x="234" y="223"/>
                </a:lnTo>
                <a:lnTo>
                  <a:pt x="251" y="278"/>
                </a:lnTo>
                <a:lnTo>
                  <a:pt x="269" y="331"/>
                </a:lnTo>
                <a:lnTo>
                  <a:pt x="292" y="381"/>
                </a:lnTo>
                <a:lnTo>
                  <a:pt x="319" y="427"/>
                </a:lnTo>
                <a:lnTo>
                  <a:pt x="349" y="466"/>
                </a:lnTo>
                <a:lnTo>
                  <a:pt x="382" y="503"/>
                </a:lnTo>
                <a:lnTo>
                  <a:pt x="420" y="537"/>
                </a:lnTo>
                <a:lnTo>
                  <a:pt x="460" y="571"/>
                </a:lnTo>
                <a:lnTo>
                  <a:pt x="502" y="603"/>
                </a:lnTo>
                <a:lnTo>
                  <a:pt x="544" y="635"/>
                </a:lnTo>
                <a:lnTo>
                  <a:pt x="587" y="668"/>
                </a:lnTo>
                <a:lnTo>
                  <a:pt x="628" y="700"/>
                </a:lnTo>
                <a:lnTo>
                  <a:pt x="667" y="734"/>
                </a:lnTo>
                <a:lnTo>
                  <a:pt x="703" y="771"/>
                </a:lnTo>
                <a:lnTo>
                  <a:pt x="736" y="808"/>
                </a:lnTo>
                <a:lnTo>
                  <a:pt x="763" y="848"/>
                </a:lnTo>
                <a:lnTo>
                  <a:pt x="786" y="893"/>
                </a:lnTo>
                <a:lnTo>
                  <a:pt x="800" y="937"/>
                </a:lnTo>
                <a:lnTo>
                  <a:pt x="809" y="986"/>
                </a:lnTo>
                <a:lnTo>
                  <a:pt x="813" y="1034"/>
                </a:lnTo>
                <a:lnTo>
                  <a:pt x="812" y="1085"/>
                </a:lnTo>
                <a:lnTo>
                  <a:pt x="808" y="1136"/>
                </a:lnTo>
                <a:lnTo>
                  <a:pt x="803" y="1189"/>
                </a:lnTo>
                <a:lnTo>
                  <a:pt x="796" y="1242"/>
                </a:lnTo>
                <a:lnTo>
                  <a:pt x="788" y="1295"/>
                </a:lnTo>
                <a:lnTo>
                  <a:pt x="782" y="1348"/>
                </a:lnTo>
                <a:lnTo>
                  <a:pt x="778" y="1401"/>
                </a:lnTo>
                <a:lnTo>
                  <a:pt x="775" y="1452"/>
                </a:lnTo>
                <a:lnTo>
                  <a:pt x="778" y="1502"/>
                </a:lnTo>
                <a:lnTo>
                  <a:pt x="784" y="1551"/>
                </a:lnTo>
                <a:lnTo>
                  <a:pt x="797" y="1602"/>
                </a:lnTo>
                <a:lnTo>
                  <a:pt x="817" y="1652"/>
                </a:lnTo>
                <a:lnTo>
                  <a:pt x="841" y="1702"/>
                </a:lnTo>
                <a:lnTo>
                  <a:pt x="868" y="1752"/>
                </a:lnTo>
                <a:lnTo>
                  <a:pt x="896" y="1801"/>
                </a:lnTo>
                <a:lnTo>
                  <a:pt x="926" y="1851"/>
                </a:lnTo>
                <a:lnTo>
                  <a:pt x="953" y="1901"/>
                </a:lnTo>
                <a:lnTo>
                  <a:pt x="980" y="1952"/>
                </a:lnTo>
                <a:lnTo>
                  <a:pt x="1003" y="2003"/>
                </a:lnTo>
                <a:lnTo>
                  <a:pt x="1021" y="2054"/>
                </a:lnTo>
                <a:lnTo>
                  <a:pt x="1031" y="2106"/>
                </a:lnTo>
                <a:lnTo>
                  <a:pt x="1037" y="2160"/>
                </a:lnTo>
                <a:lnTo>
                  <a:pt x="1031" y="2214"/>
                </a:lnTo>
                <a:lnTo>
                  <a:pt x="1021" y="2266"/>
                </a:lnTo>
                <a:lnTo>
                  <a:pt x="1003" y="2317"/>
                </a:lnTo>
                <a:lnTo>
                  <a:pt x="980" y="2368"/>
                </a:lnTo>
                <a:lnTo>
                  <a:pt x="953" y="2419"/>
                </a:lnTo>
                <a:lnTo>
                  <a:pt x="926" y="2469"/>
                </a:lnTo>
                <a:lnTo>
                  <a:pt x="896" y="2519"/>
                </a:lnTo>
                <a:lnTo>
                  <a:pt x="868" y="2568"/>
                </a:lnTo>
                <a:lnTo>
                  <a:pt x="841" y="2618"/>
                </a:lnTo>
                <a:lnTo>
                  <a:pt x="817" y="2668"/>
                </a:lnTo>
                <a:lnTo>
                  <a:pt x="797" y="2718"/>
                </a:lnTo>
                <a:lnTo>
                  <a:pt x="784" y="2769"/>
                </a:lnTo>
                <a:lnTo>
                  <a:pt x="778" y="2818"/>
                </a:lnTo>
                <a:lnTo>
                  <a:pt x="775" y="2868"/>
                </a:lnTo>
                <a:lnTo>
                  <a:pt x="778" y="2919"/>
                </a:lnTo>
                <a:lnTo>
                  <a:pt x="782" y="2972"/>
                </a:lnTo>
                <a:lnTo>
                  <a:pt x="788" y="3025"/>
                </a:lnTo>
                <a:lnTo>
                  <a:pt x="796" y="3078"/>
                </a:lnTo>
                <a:lnTo>
                  <a:pt x="803" y="3131"/>
                </a:lnTo>
                <a:lnTo>
                  <a:pt x="808" y="3184"/>
                </a:lnTo>
                <a:lnTo>
                  <a:pt x="812" y="3235"/>
                </a:lnTo>
                <a:lnTo>
                  <a:pt x="813" y="3286"/>
                </a:lnTo>
                <a:lnTo>
                  <a:pt x="809" y="3334"/>
                </a:lnTo>
                <a:lnTo>
                  <a:pt x="800" y="3383"/>
                </a:lnTo>
                <a:lnTo>
                  <a:pt x="786" y="3427"/>
                </a:lnTo>
                <a:lnTo>
                  <a:pt x="763" y="3472"/>
                </a:lnTo>
                <a:lnTo>
                  <a:pt x="736" y="3512"/>
                </a:lnTo>
                <a:lnTo>
                  <a:pt x="703" y="3549"/>
                </a:lnTo>
                <a:lnTo>
                  <a:pt x="667" y="3586"/>
                </a:lnTo>
                <a:lnTo>
                  <a:pt x="628" y="3620"/>
                </a:lnTo>
                <a:lnTo>
                  <a:pt x="587" y="3652"/>
                </a:lnTo>
                <a:lnTo>
                  <a:pt x="544" y="3685"/>
                </a:lnTo>
                <a:lnTo>
                  <a:pt x="502" y="3717"/>
                </a:lnTo>
                <a:lnTo>
                  <a:pt x="460" y="3749"/>
                </a:lnTo>
                <a:lnTo>
                  <a:pt x="420" y="3783"/>
                </a:lnTo>
                <a:lnTo>
                  <a:pt x="382" y="3817"/>
                </a:lnTo>
                <a:lnTo>
                  <a:pt x="349" y="3854"/>
                </a:lnTo>
                <a:lnTo>
                  <a:pt x="319" y="3893"/>
                </a:lnTo>
                <a:lnTo>
                  <a:pt x="292" y="3939"/>
                </a:lnTo>
                <a:lnTo>
                  <a:pt x="269" y="3989"/>
                </a:lnTo>
                <a:lnTo>
                  <a:pt x="251" y="4042"/>
                </a:lnTo>
                <a:lnTo>
                  <a:pt x="234" y="4097"/>
                </a:lnTo>
                <a:lnTo>
                  <a:pt x="220" y="4154"/>
                </a:lnTo>
                <a:lnTo>
                  <a:pt x="204" y="4210"/>
                </a:lnTo>
                <a:lnTo>
                  <a:pt x="188" y="4265"/>
                </a:lnTo>
                <a:lnTo>
                  <a:pt x="171" y="4320"/>
                </a:lnTo>
                <a:lnTo>
                  <a:pt x="0" y="4320"/>
                </a:lnTo>
                <a:lnTo>
                  <a:pt x="17" y="4278"/>
                </a:lnTo>
                <a:lnTo>
                  <a:pt x="33" y="4232"/>
                </a:lnTo>
                <a:lnTo>
                  <a:pt x="46" y="4183"/>
                </a:lnTo>
                <a:lnTo>
                  <a:pt x="60" y="4131"/>
                </a:lnTo>
                <a:lnTo>
                  <a:pt x="75" y="4075"/>
                </a:lnTo>
                <a:lnTo>
                  <a:pt x="90" y="4019"/>
                </a:lnTo>
                <a:lnTo>
                  <a:pt x="109" y="3964"/>
                </a:lnTo>
                <a:lnTo>
                  <a:pt x="129" y="3909"/>
                </a:lnTo>
                <a:lnTo>
                  <a:pt x="156" y="3855"/>
                </a:lnTo>
                <a:lnTo>
                  <a:pt x="186" y="3804"/>
                </a:lnTo>
                <a:lnTo>
                  <a:pt x="222" y="3756"/>
                </a:lnTo>
                <a:lnTo>
                  <a:pt x="261" y="3713"/>
                </a:lnTo>
                <a:lnTo>
                  <a:pt x="303" y="3672"/>
                </a:lnTo>
                <a:lnTo>
                  <a:pt x="348" y="3634"/>
                </a:lnTo>
                <a:lnTo>
                  <a:pt x="392" y="3599"/>
                </a:lnTo>
                <a:lnTo>
                  <a:pt x="438" y="3565"/>
                </a:lnTo>
                <a:lnTo>
                  <a:pt x="482" y="3531"/>
                </a:lnTo>
                <a:lnTo>
                  <a:pt x="523" y="3499"/>
                </a:lnTo>
                <a:lnTo>
                  <a:pt x="561" y="3466"/>
                </a:lnTo>
                <a:lnTo>
                  <a:pt x="594" y="3434"/>
                </a:lnTo>
                <a:lnTo>
                  <a:pt x="620" y="3400"/>
                </a:lnTo>
                <a:lnTo>
                  <a:pt x="638" y="3367"/>
                </a:lnTo>
                <a:lnTo>
                  <a:pt x="647" y="3336"/>
                </a:lnTo>
                <a:lnTo>
                  <a:pt x="652" y="3302"/>
                </a:lnTo>
                <a:lnTo>
                  <a:pt x="654" y="3265"/>
                </a:lnTo>
                <a:lnTo>
                  <a:pt x="651" y="3224"/>
                </a:lnTo>
                <a:lnTo>
                  <a:pt x="647" y="3181"/>
                </a:lnTo>
                <a:lnTo>
                  <a:pt x="642" y="3137"/>
                </a:lnTo>
                <a:lnTo>
                  <a:pt x="637" y="3091"/>
                </a:lnTo>
                <a:lnTo>
                  <a:pt x="626" y="3021"/>
                </a:lnTo>
                <a:lnTo>
                  <a:pt x="620" y="2952"/>
                </a:lnTo>
                <a:lnTo>
                  <a:pt x="616" y="2881"/>
                </a:lnTo>
                <a:lnTo>
                  <a:pt x="618" y="2809"/>
                </a:lnTo>
                <a:lnTo>
                  <a:pt x="628" y="2737"/>
                </a:lnTo>
                <a:lnTo>
                  <a:pt x="642" y="2681"/>
                </a:lnTo>
                <a:lnTo>
                  <a:pt x="661" y="2626"/>
                </a:lnTo>
                <a:lnTo>
                  <a:pt x="685" y="2574"/>
                </a:lnTo>
                <a:lnTo>
                  <a:pt x="711" y="2521"/>
                </a:lnTo>
                <a:lnTo>
                  <a:pt x="739" y="2472"/>
                </a:lnTo>
                <a:lnTo>
                  <a:pt x="767" y="2423"/>
                </a:lnTo>
                <a:lnTo>
                  <a:pt x="791" y="2381"/>
                </a:lnTo>
                <a:lnTo>
                  <a:pt x="813" y="2342"/>
                </a:lnTo>
                <a:lnTo>
                  <a:pt x="834" y="2303"/>
                </a:lnTo>
                <a:lnTo>
                  <a:pt x="851" y="2265"/>
                </a:lnTo>
                <a:lnTo>
                  <a:pt x="864" y="2228"/>
                </a:lnTo>
                <a:lnTo>
                  <a:pt x="873" y="2194"/>
                </a:lnTo>
                <a:lnTo>
                  <a:pt x="876" y="2160"/>
                </a:lnTo>
                <a:lnTo>
                  <a:pt x="873" y="2126"/>
                </a:lnTo>
                <a:lnTo>
                  <a:pt x="864" y="2092"/>
                </a:lnTo>
                <a:lnTo>
                  <a:pt x="851" y="2055"/>
                </a:lnTo>
                <a:lnTo>
                  <a:pt x="834" y="2017"/>
                </a:lnTo>
                <a:lnTo>
                  <a:pt x="813" y="1978"/>
                </a:lnTo>
                <a:lnTo>
                  <a:pt x="791" y="1939"/>
                </a:lnTo>
                <a:lnTo>
                  <a:pt x="767" y="1897"/>
                </a:lnTo>
                <a:lnTo>
                  <a:pt x="739" y="1848"/>
                </a:lnTo>
                <a:lnTo>
                  <a:pt x="711" y="1799"/>
                </a:lnTo>
                <a:lnTo>
                  <a:pt x="685" y="1746"/>
                </a:lnTo>
                <a:lnTo>
                  <a:pt x="661" y="1694"/>
                </a:lnTo>
                <a:lnTo>
                  <a:pt x="642" y="1639"/>
                </a:lnTo>
                <a:lnTo>
                  <a:pt x="628" y="1583"/>
                </a:lnTo>
                <a:lnTo>
                  <a:pt x="618" y="1511"/>
                </a:lnTo>
                <a:lnTo>
                  <a:pt x="616" y="1439"/>
                </a:lnTo>
                <a:lnTo>
                  <a:pt x="620" y="1368"/>
                </a:lnTo>
                <a:lnTo>
                  <a:pt x="626" y="1299"/>
                </a:lnTo>
                <a:lnTo>
                  <a:pt x="637" y="1229"/>
                </a:lnTo>
                <a:lnTo>
                  <a:pt x="642" y="1183"/>
                </a:lnTo>
                <a:lnTo>
                  <a:pt x="647" y="1139"/>
                </a:lnTo>
                <a:lnTo>
                  <a:pt x="651" y="1096"/>
                </a:lnTo>
                <a:lnTo>
                  <a:pt x="654" y="1055"/>
                </a:lnTo>
                <a:lnTo>
                  <a:pt x="652" y="1018"/>
                </a:lnTo>
                <a:lnTo>
                  <a:pt x="647" y="984"/>
                </a:lnTo>
                <a:lnTo>
                  <a:pt x="638" y="953"/>
                </a:lnTo>
                <a:lnTo>
                  <a:pt x="620" y="920"/>
                </a:lnTo>
                <a:lnTo>
                  <a:pt x="594" y="886"/>
                </a:lnTo>
                <a:lnTo>
                  <a:pt x="561" y="854"/>
                </a:lnTo>
                <a:lnTo>
                  <a:pt x="523" y="822"/>
                </a:lnTo>
                <a:lnTo>
                  <a:pt x="482" y="789"/>
                </a:lnTo>
                <a:lnTo>
                  <a:pt x="438" y="755"/>
                </a:lnTo>
                <a:lnTo>
                  <a:pt x="392" y="721"/>
                </a:lnTo>
                <a:lnTo>
                  <a:pt x="348" y="686"/>
                </a:lnTo>
                <a:lnTo>
                  <a:pt x="303" y="648"/>
                </a:lnTo>
                <a:lnTo>
                  <a:pt x="261" y="607"/>
                </a:lnTo>
                <a:lnTo>
                  <a:pt x="222" y="564"/>
                </a:lnTo>
                <a:lnTo>
                  <a:pt x="186" y="516"/>
                </a:lnTo>
                <a:lnTo>
                  <a:pt x="156" y="465"/>
                </a:lnTo>
                <a:lnTo>
                  <a:pt x="129" y="411"/>
                </a:lnTo>
                <a:lnTo>
                  <a:pt x="109" y="356"/>
                </a:lnTo>
                <a:lnTo>
                  <a:pt x="90" y="301"/>
                </a:lnTo>
                <a:lnTo>
                  <a:pt x="75" y="245"/>
                </a:lnTo>
                <a:lnTo>
                  <a:pt x="60" y="189"/>
                </a:lnTo>
                <a:lnTo>
                  <a:pt x="46" y="137"/>
                </a:lnTo>
                <a:lnTo>
                  <a:pt x="33" y="88"/>
                </a:lnTo>
                <a:lnTo>
                  <a:pt x="17" y="4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807554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5526587-151F-4256-A8F1-092DF58451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Thieves Access Digital Personally Identifiable Information (PII)</a:t>
            </a:r>
          </a:p>
        </p:txBody>
      </p:sp>
      <p:pic>
        <p:nvPicPr>
          <p:cNvPr id="12" name="Content Placeholder 11" descr="A computer sitting on a table&#10;&#10;Description automatically generated">
            <a:extLst>
              <a:ext uri="{FF2B5EF4-FFF2-40B4-BE49-F238E27FC236}">
                <a16:creationId xmlns:a16="http://schemas.microsoft.com/office/drawing/2014/main" id="{DD069822-211B-49B8-8121-6231F05B48FE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osiaicBubbles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52278" y="1924650"/>
            <a:ext cx="5813046" cy="39808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31CE09BE-4DA7-41C3-B781-0D3B101E8A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38031" y="2193484"/>
            <a:ext cx="4800600" cy="2996398"/>
          </a:xfrm>
        </p:spPr>
        <p:txBody>
          <a:bodyPr/>
          <a:lstStyle/>
          <a:p>
            <a:r>
              <a:rPr lang="en-US" dirty="0"/>
              <a:t>Someone steals PII to commit fraud</a:t>
            </a:r>
          </a:p>
          <a:p>
            <a:pPr lvl="1"/>
            <a:r>
              <a:rPr lang="en-US" dirty="0"/>
              <a:t>Searches for driver’s license number, bank account numbers, Social Security number</a:t>
            </a:r>
          </a:p>
          <a:p>
            <a:pPr lvl="1"/>
            <a:r>
              <a:rPr lang="en-US" dirty="0"/>
              <a:t>Uses scams, such as planting malware on your computer</a:t>
            </a:r>
          </a:p>
          <a:p>
            <a:r>
              <a:rPr lang="en-US" dirty="0"/>
              <a:t>Affects millions of people every year</a:t>
            </a:r>
          </a:p>
        </p:txBody>
      </p:sp>
    </p:spTree>
    <p:extLst>
      <p:ext uri="{BB962C8B-B14F-4D97-AF65-F5344CB8AC3E}">
        <p14:creationId xmlns:p14="http://schemas.microsoft.com/office/powerpoint/2010/main" val="3608521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ign on a pole&#10;&#10;Description automatically generated">
            <a:extLst>
              <a:ext uri="{FF2B5EF4-FFF2-40B4-BE49-F238E27FC236}">
                <a16:creationId xmlns:a16="http://schemas.microsoft.com/office/drawing/2014/main" id="{72FBE3FD-64D9-4EAD-9B7A-DDF7C3785FC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987" r="20243"/>
          <a:stretch/>
        </p:blipFill>
        <p:spPr>
          <a:xfrm>
            <a:off x="7338646" y="10"/>
            <a:ext cx="4853354" cy="6857990"/>
          </a:xfrm>
          <a:prstGeom prst="rect">
            <a:avLst/>
          </a:prstGeom>
        </p:spPr>
      </p:pic>
      <p:sp>
        <p:nvSpPr>
          <p:cNvPr id="10" name="Freeform 10">
            <a:extLst>
              <a:ext uri="{FF2B5EF4-FFF2-40B4-BE49-F238E27FC236}">
                <a16:creationId xmlns:a16="http://schemas.microsoft.com/office/drawing/2014/main" id="{E1CE536E-134A-4A35-900B-30F927D5B5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7569200" cy="6858000"/>
          </a:xfrm>
          <a:custGeom>
            <a:avLst/>
            <a:gdLst>
              <a:gd name="connsiteX0" fmla="*/ 0 w 7569200"/>
              <a:gd name="connsiteY0" fmla="*/ 0 h 6858000"/>
              <a:gd name="connsiteX1" fmla="*/ 7389812 w 7569200"/>
              <a:gd name="connsiteY1" fmla="*/ 0 h 6858000"/>
              <a:gd name="connsiteX2" fmla="*/ 7394575 w 7569200"/>
              <a:gd name="connsiteY2" fmla="*/ 66675 h 6858000"/>
              <a:gd name="connsiteX3" fmla="*/ 7402512 w 7569200"/>
              <a:gd name="connsiteY3" fmla="*/ 122237 h 6858000"/>
              <a:gd name="connsiteX4" fmla="*/ 7412037 w 7569200"/>
              <a:gd name="connsiteY4" fmla="*/ 174625 h 6858000"/>
              <a:gd name="connsiteX5" fmla="*/ 7427912 w 7569200"/>
              <a:gd name="connsiteY5" fmla="*/ 217487 h 6858000"/>
              <a:gd name="connsiteX6" fmla="*/ 7443787 w 7569200"/>
              <a:gd name="connsiteY6" fmla="*/ 260350 h 6858000"/>
              <a:gd name="connsiteX7" fmla="*/ 7462837 w 7569200"/>
              <a:gd name="connsiteY7" fmla="*/ 296862 h 6858000"/>
              <a:gd name="connsiteX8" fmla="*/ 7481887 w 7569200"/>
              <a:gd name="connsiteY8" fmla="*/ 334962 h 6858000"/>
              <a:gd name="connsiteX9" fmla="*/ 7499350 w 7569200"/>
              <a:gd name="connsiteY9" fmla="*/ 369887 h 6858000"/>
              <a:gd name="connsiteX10" fmla="*/ 7516812 w 7569200"/>
              <a:gd name="connsiteY10" fmla="*/ 409575 h 6858000"/>
              <a:gd name="connsiteX11" fmla="*/ 7532687 w 7569200"/>
              <a:gd name="connsiteY11" fmla="*/ 450850 h 6858000"/>
              <a:gd name="connsiteX12" fmla="*/ 7546975 w 7569200"/>
              <a:gd name="connsiteY12" fmla="*/ 496887 h 6858000"/>
              <a:gd name="connsiteX13" fmla="*/ 7558087 w 7569200"/>
              <a:gd name="connsiteY13" fmla="*/ 546100 h 6858000"/>
              <a:gd name="connsiteX14" fmla="*/ 7566025 w 7569200"/>
              <a:gd name="connsiteY14" fmla="*/ 606425 h 6858000"/>
              <a:gd name="connsiteX15" fmla="*/ 7569200 w 7569200"/>
              <a:gd name="connsiteY15" fmla="*/ 673100 h 6858000"/>
              <a:gd name="connsiteX16" fmla="*/ 7566025 w 7569200"/>
              <a:gd name="connsiteY16" fmla="*/ 744537 h 6858000"/>
              <a:gd name="connsiteX17" fmla="*/ 7558087 w 7569200"/>
              <a:gd name="connsiteY17" fmla="*/ 801687 h 6858000"/>
              <a:gd name="connsiteX18" fmla="*/ 7546975 w 7569200"/>
              <a:gd name="connsiteY18" fmla="*/ 854075 h 6858000"/>
              <a:gd name="connsiteX19" fmla="*/ 7532687 w 7569200"/>
              <a:gd name="connsiteY19" fmla="*/ 901700 h 6858000"/>
              <a:gd name="connsiteX20" fmla="*/ 7516812 w 7569200"/>
              <a:gd name="connsiteY20" fmla="*/ 942975 h 6858000"/>
              <a:gd name="connsiteX21" fmla="*/ 7497762 w 7569200"/>
              <a:gd name="connsiteY21" fmla="*/ 981075 h 6858000"/>
              <a:gd name="connsiteX22" fmla="*/ 7478712 w 7569200"/>
              <a:gd name="connsiteY22" fmla="*/ 1017587 h 6858000"/>
              <a:gd name="connsiteX23" fmla="*/ 7459662 w 7569200"/>
              <a:gd name="connsiteY23" fmla="*/ 1055687 h 6858000"/>
              <a:gd name="connsiteX24" fmla="*/ 7442200 w 7569200"/>
              <a:gd name="connsiteY24" fmla="*/ 1095375 h 6858000"/>
              <a:gd name="connsiteX25" fmla="*/ 7424737 w 7569200"/>
              <a:gd name="connsiteY25" fmla="*/ 1136650 h 6858000"/>
              <a:gd name="connsiteX26" fmla="*/ 7410450 w 7569200"/>
              <a:gd name="connsiteY26" fmla="*/ 1182687 h 6858000"/>
              <a:gd name="connsiteX27" fmla="*/ 7400925 w 7569200"/>
              <a:gd name="connsiteY27" fmla="*/ 1235075 h 6858000"/>
              <a:gd name="connsiteX28" fmla="*/ 7391400 w 7569200"/>
              <a:gd name="connsiteY28" fmla="*/ 1295400 h 6858000"/>
              <a:gd name="connsiteX29" fmla="*/ 7389812 w 7569200"/>
              <a:gd name="connsiteY29" fmla="*/ 1363662 h 6858000"/>
              <a:gd name="connsiteX30" fmla="*/ 7391400 w 7569200"/>
              <a:gd name="connsiteY30" fmla="*/ 1431925 h 6858000"/>
              <a:gd name="connsiteX31" fmla="*/ 7400925 w 7569200"/>
              <a:gd name="connsiteY31" fmla="*/ 1492250 h 6858000"/>
              <a:gd name="connsiteX32" fmla="*/ 7410450 w 7569200"/>
              <a:gd name="connsiteY32" fmla="*/ 1544637 h 6858000"/>
              <a:gd name="connsiteX33" fmla="*/ 7424737 w 7569200"/>
              <a:gd name="connsiteY33" fmla="*/ 1589087 h 6858000"/>
              <a:gd name="connsiteX34" fmla="*/ 7442200 w 7569200"/>
              <a:gd name="connsiteY34" fmla="*/ 1631950 h 6858000"/>
              <a:gd name="connsiteX35" fmla="*/ 7459662 w 7569200"/>
              <a:gd name="connsiteY35" fmla="*/ 1671637 h 6858000"/>
              <a:gd name="connsiteX36" fmla="*/ 7478712 w 7569200"/>
              <a:gd name="connsiteY36" fmla="*/ 1708150 h 6858000"/>
              <a:gd name="connsiteX37" fmla="*/ 7497762 w 7569200"/>
              <a:gd name="connsiteY37" fmla="*/ 1743075 h 6858000"/>
              <a:gd name="connsiteX38" fmla="*/ 7516812 w 7569200"/>
              <a:gd name="connsiteY38" fmla="*/ 1782762 h 6858000"/>
              <a:gd name="connsiteX39" fmla="*/ 7532687 w 7569200"/>
              <a:gd name="connsiteY39" fmla="*/ 1824037 h 6858000"/>
              <a:gd name="connsiteX40" fmla="*/ 7546975 w 7569200"/>
              <a:gd name="connsiteY40" fmla="*/ 1870075 h 6858000"/>
              <a:gd name="connsiteX41" fmla="*/ 7558087 w 7569200"/>
              <a:gd name="connsiteY41" fmla="*/ 1922462 h 6858000"/>
              <a:gd name="connsiteX42" fmla="*/ 7566025 w 7569200"/>
              <a:gd name="connsiteY42" fmla="*/ 1982787 h 6858000"/>
              <a:gd name="connsiteX43" fmla="*/ 7569200 w 7569200"/>
              <a:gd name="connsiteY43" fmla="*/ 2051050 h 6858000"/>
              <a:gd name="connsiteX44" fmla="*/ 7566025 w 7569200"/>
              <a:gd name="connsiteY44" fmla="*/ 2119312 h 6858000"/>
              <a:gd name="connsiteX45" fmla="*/ 7558087 w 7569200"/>
              <a:gd name="connsiteY45" fmla="*/ 2179637 h 6858000"/>
              <a:gd name="connsiteX46" fmla="*/ 7546975 w 7569200"/>
              <a:gd name="connsiteY46" fmla="*/ 2232025 h 6858000"/>
              <a:gd name="connsiteX47" fmla="*/ 7532687 w 7569200"/>
              <a:gd name="connsiteY47" fmla="*/ 2278062 h 6858000"/>
              <a:gd name="connsiteX48" fmla="*/ 7516812 w 7569200"/>
              <a:gd name="connsiteY48" fmla="*/ 2319337 h 6858000"/>
              <a:gd name="connsiteX49" fmla="*/ 7497762 w 7569200"/>
              <a:gd name="connsiteY49" fmla="*/ 2359025 h 6858000"/>
              <a:gd name="connsiteX50" fmla="*/ 7478712 w 7569200"/>
              <a:gd name="connsiteY50" fmla="*/ 2395537 h 6858000"/>
              <a:gd name="connsiteX51" fmla="*/ 7459662 w 7569200"/>
              <a:gd name="connsiteY51" fmla="*/ 2433637 h 6858000"/>
              <a:gd name="connsiteX52" fmla="*/ 7442200 w 7569200"/>
              <a:gd name="connsiteY52" fmla="*/ 2471737 h 6858000"/>
              <a:gd name="connsiteX53" fmla="*/ 7424737 w 7569200"/>
              <a:gd name="connsiteY53" fmla="*/ 2513012 h 6858000"/>
              <a:gd name="connsiteX54" fmla="*/ 7410450 w 7569200"/>
              <a:gd name="connsiteY54" fmla="*/ 2560637 h 6858000"/>
              <a:gd name="connsiteX55" fmla="*/ 7400925 w 7569200"/>
              <a:gd name="connsiteY55" fmla="*/ 2613025 h 6858000"/>
              <a:gd name="connsiteX56" fmla="*/ 7391400 w 7569200"/>
              <a:gd name="connsiteY56" fmla="*/ 2671762 h 6858000"/>
              <a:gd name="connsiteX57" fmla="*/ 7389812 w 7569200"/>
              <a:gd name="connsiteY57" fmla="*/ 2741612 h 6858000"/>
              <a:gd name="connsiteX58" fmla="*/ 7391400 w 7569200"/>
              <a:gd name="connsiteY58" fmla="*/ 2809875 h 6858000"/>
              <a:gd name="connsiteX59" fmla="*/ 7400925 w 7569200"/>
              <a:gd name="connsiteY59" fmla="*/ 2868612 h 6858000"/>
              <a:gd name="connsiteX60" fmla="*/ 7410450 w 7569200"/>
              <a:gd name="connsiteY60" fmla="*/ 2922587 h 6858000"/>
              <a:gd name="connsiteX61" fmla="*/ 7424737 w 7569200"/>
              <a:gd name="connsiteY61" fmla="*/ 2967037 h 6858000"/>
              <a:gd name="connsiteX62" fmla="*/ 7442200 w 7569200"/>
              <a:gd name="connsiteY62" fmla="*/ 3009900 h 6858000"/>
              <a:gd name="connsiteX63" fmla="*/ 7459662 w 7569200"/>
              <a:gd name="connsiteY63" fmla="*/ 3046412 h 6858000"/>
              <a:gd name="connsiteX64" fmla="*/ 7478712 w 7569200"/>
              <a:gd name="connsiteY64" fmla="*/ 3084512 h 6858000"/>
              <a:gd name="connsiteX65" fmla="*/ 7497762 w 7569200"/>
              <a:gd name="connsiteY65" fmla="*/ 3121025 h 6858000"/>
              <a:gd name="connsiteX66" fmla="*/ 7516812 w 7569200"/>
              <a:gd name="connsiteY66" fmla="*/ 3160712 h 6858000"/>
              <a:gd name="connsiteX67" fmla="*/ 7532687 w 7569200"/>
              <a:gd name="connsiteY67" fmla="*/ 3201987 h 6858000"/>
              <a:gd name="connsiteX68" fmla="*/ 7546975 w 7569200"/>
              <a:gd name="connsiteY68" fmla="*/ 3248025 h 6858000"/>
              <a:gd name="connsiteX69" fmla="*/ 7558087 w 7569200"/>
              <a:gd name="connsiteY69" fmla="*/ 3300412 h 6858000"/>
              <a:gd name="connsiteX70" fmla="*/ 7566025 w 7569200"/>
              <a:gd name="connsiteY70" fmla="*/ 3360737 h 6858000"/>
              <a:gd name="connsiteX71" fmla="*/ 7569200 w 7569200"/>
              <a:gd name="connsiteY71" fmla="*/ 3427412 h 6858000"/>
              <a:gd name="connsiteX72" fmla="*/ 7566025 w 7569200"/>
              <a:gd name="connsiteY72" fmla="*/ 3497262 h 6858000"/>
              <a:gd name="connsiteX73" fmla="*/ 7558087 w 7569200"/>
              <a:gd name="connsiteY73" fmla="*/ 3557587 h 6858000"/>
              <a:gd name="connsiteX74" fmla="*/ 7546975 w 7569200"/>
              <a:gd name="connsiteY74" fmla="*/ 3609975 h 6858000"/>
              <a:gd name="connsiteX75" fmla="*/ 7532687 w 7569200"/>
              <a:gd name="connsiteY75" fmla="*/ 3656012 h 6858000"/>
              <a:gd name="connsiteX76" fmla="*/ 7516812 w 7569200"/>
              <a:gd name="connsiteY76" fmla="*/ 3697287 h 6858000"/>
              <a:gd name="connsiteX77" fmla="*/ 7497762 w 7569200"/>
              <a:gd name="connsiteY77" fmla="*/ 3736975 h 6858000"/>
              <a:gd name="connsiteX78" fmla="*/ 7459662 w 7569200"/>
              <a:gd name="connsiteY78" fmla="*/ 3811587 h 6858000"/>
              <a:gd name="connsiteX79" fmla="*/ 7442200 w 7569200"/>
              <a:gd name="connsiteY79" fmla="*/ 3848100 h 6858000"/>
              <a:gd name="connsiteX80" fmla="*/ 7424737 w 7569200"/>
              <a:gd name="connsiteY80" fmla="*/ 3890962 h 6858000"/>
              <a:gd name="connsiteX81" fmla="*/ 7410450 w 7569200"/>
              <a:gd name="connsiteY81" fmla="*/ 3935412 h 6858000"/>
              <a:gd name="connsiteX82" fmla="*/ 7400925 w 7569200"/>
              <a:gd name="connsiteY82" fmla="*/ 3987800 h 6858000"/>
              <a:gd name="connsiteX83" fmla="*/ 7391400 w 7569200"/>
              <a:gd name="connsiteY83" fmla="*/ 4048125 h 6858000"/>
              <a:gd name="connsiteX84" fmla="*/ 7389812 w 7569200"/>
              <a:gd name="connsiteY84" fmla="*/ 4116387 h 6858000"/>
              <a:gd name="connsiteX85" fmla="*/ 7391400 w 7569200"/>
              <a:gd name="connsiteY85" fmla="*/ 4186237 h 6858000"/>
              <a:gd name="connsiteX86" fmla="*/ 7400925 w 7569200"/>
              <a:gd name="connsiteY86" fmla="*/ 4244975 h 6858000"/>
              <a:gd name="connsiteX87" fmla="*/ 7410450 w 7569200"/>
              <a:gd name="connsiteY87" fmla="*/ 4297362 h 6858000"/>
              <a:gd name="connsiteX88" fmla="*/ 7424737 w 7569200"/>
              <a:gd name="connsiteY88" fmla="*/ 4343400 h 6858000"/>
              <a:gd name="connsiteX89" fmla="*/ 7442200 w 7569200"/>
              <a:gd name="connsiteY89" fmla="*/ 4386262 h 6858000"/>
              <a:gd name="connsiteX90" fmla="*/ 7459662 w 7569200"/>
              <a:gd name="connsiteY90" fmla="*/ 4424362 h 6858000"/>
              <a:gd name="connsiteX91" fmla="*/ 7497762 w 7569200"/>
              <a:gd name="connsiteY91" fmla="*/ 4498975 h 6858000"/>
              <a:gd name="connsiteX92" fmla="*/ 7516812 w 7569200"/>
              <a:gd name="connsiteY92" fmla="*/ 4537075 h 6858000"/>
              <a:gd name="connsiteX93" fmla="*/ 7532687 w 7569200"/>
              <a:gd name="connsiteY93" fmla="*/ 4579937 h 6858000"/>
              <a:gd name="connsiteX94" fmla="*/ 7546975 w 7569200"/>
              <a:gd name="connsiteY94" fmla="*/ 4625975 h 6858000"/>
              <a:gd name="connsiteX95" fmla="*/ 7558087 w 7569200"/>
              <a:gd name="connsiteY95" fmla="*/ 4678362 h 6858000"/>
              <a:gd name="connsiteX96" fmla="*/ 7566025 w 7569200"/>
              <a:gd name="connsiteY96" fmla="*/ 4738687 h 6858000"/>
              <a:gd name="connsiteX97" fmla="*/ 7569200 w 7569200"/>
              <a:gd name="connsiteY97" fmla="*/ 4806950 h 6858000"/>
              <a:gd name="connsiteX98" fmla="*/ 7566025 w 7569200"/>
              <a:gd name="connsiteY98" fmla="*/ 4875212 h 6858000"/>
              <a:gd name="connsiteX99" fmla="*/ 7558087 w 7569200"/>
              <a:gd name="connsiteY99" fmla="*/ 4935537 h 6858000"/>
              <a:gd name="connsiteX100" fmla="*/ 7546975 w 7569200"/>
              <a:gd name="connsiteY100" fmla="*/ 4987925 h 6858000"/>
              <a:gd name="connsiteX101" fmla="*/ 7532687 w 7569200"/>
              <a:gd name="connsiteY101" fmla="*/ 5033962 h 6858000"/>
              <a:gd name="connsiteX102" fmla="*/ 7516812 w 7569200"/>
              <a:gd name="connsiteY102" fmla="*/ 5075237 h 6858000"/>
              <a:gd name="connsiteX103" fmla="*/ 7497762 w 7569200"/>
              <a:gd name="connsiteY103" fmla="*/ 5114925 h 6858000"/>
              <a:gd name="connsiteX104" fmla="*/ 7478712 w 7569200"/>
              <a:gd name="connsiteY104" fmla="*/ 5149850 h 6858000"/>
              <a:gd name="connsiteX105" fmla="*/ 7459662 w 7569200"/>
              <a:gd name="connsiteY105" fmla="*/ 5186362 h 6858000"/>
              <a:gd name="connsiteX106" fmla="*/ 7442200 w 7569200"/>
              <a:gd name="connsiteY106" fmla="*/ 5226050 h 6858000"/>
              <a:gd name="connsiteX107" fmla="*/ 7424737 w 7569200"/>
              <a:gd name="connsiteY107" fmla="*/ 5268912 h 6858000"/>
              <a:gd name="connsiteX108" fmla="*/ 7410450 w 7569200"/>
              <a:gd name="connsiteY108" fmla="*/ 5313362 h 6858000"/>
              <a:gd name="connsiteX109" fmla="*/ 7400925 w 7569200"/>
              <a:gd name="connsiteY109" fmla="*/ 5365750 h 6858000"/>
              <a:gd name="connsiteX110" fmla="*/ 7391400 w 7569200"/>
              <a:gd name="connsiteY110" fmla="*/ 5426075 h 6858000"/>
              <a:gd name="connsiteX111" fmla="*/ 7389812 w 7569200"/>
              <a:gd name="connsiteY111" fmla="*/ 5494337 h 6858000"/>
              <a:gd name="connsiteX112" fmla="*/ 7391400 w 7569200"/>
              <a:gd name="connsiteY112" fmla="*/ 5562600 h 6858000"/>
              <a:gd name="connsiteX113" fmla="*/ 7400925 w 7569200"/>
              <a:gd name="connsiteY113" fmla="*/ 5622925 h 6858000"/>
              <a:gd name="connsiteX114" fmla="*/ 7410450 w 7569200"/>
              <a:gd name="connsiteY114" fmla="*/ 5675312 h 6858000"/>
              <a:gd name="connsiteX115" fmla="*/ 7424737 w 7569200"/>
              <a:gd name="connsiteY115" fmla="*/ 5721350 h 6858000"/>
              <a:gd name="connsiteX116" fmla="*/ 7442200 w 7569200"/>
              <a:gd name="connsiteY116" fmla="*/ 5762625 h 6858000"/>
              <a:gd name="connsiteX117" fmla="*/ 7459662 w 7569200"/>
              <a:gd name="connsiteY117" fmla="*/ 5802312 h 6858000"/>
              <a:gd name="connsiteX118" fmla="*/ 7478712 w 7569200"/>
              <a:gd name="connsiteY118" fmla="*/ 5840412 h 6858000"/>
              <a:gd name="connsiteX119" fmla="*/ 7497762 w 7569200"/>
              <a:gd name="connsiteY119" fmla="*/ 5876925 h 6858000"/>
              <a:gd name="connsiteX120" fmla="*/ 7516812 w 7569200"/>
              <a:gd name="connsiteY120" fmla="*/ 5915025 h 6858000"/>
              <a:gd name="connsiteX121" fmla="*/ 7532687 w 7569200"/>
              <a:gd name="connsiteY121" fmla="*/ 5956300 h 6858000"/>
              <a:gd name="connsiteX122" fmla="*/ 7546975 w 7569200"/>
              <a:gd name="connsiteY122" fmla="*/ 6003925 h 6858000"/>
              <a:gd name="connsiteX123" fmla="*/ 7558087 w 7569200"/>
              <a:gd name="connsiteY123" fmla="*/ 6056312 h 6858000"/>
              <a:gd name="connsiteX124" fmla="*/ 7566025 w 7569200"/>
              <a:gd name="connsiteY124" fmla="*/ 6113462 h 6858000"/>
              <a:gd name="connsiteX125" fmla="*/ 7569200 w 7569200"/>
              <a:gd name="connsiteY125" fmla="*/ 6183312 h 6858000"/>
              <a:gd name="connsiteX126" fmla="*/ 7566025 w 7569200"/>
              <a:gd name="connsiteY126" fmla="*/ 6251575 h 6858000"/>
              <a:gd name="connsiteX127" fmla="*/ 7558087 w 7569200"/>
              <a:gd name="connsiteY127" fmla="*/ 6311900 h 6858000"/>
              <a:gd name="connsiteX128" fmla="*/ 7546975 w 7569200"/>
              <a:gd name="connsiteY128" fmla="*/ 6361112 h 6858000"/>
              <a:gd name="connsiteX129" fmla="*/ 7532687 w 7569200"/>
              <a:gd name="connsiteY129" fmla="*/ 6407150 h 6858000"/>
              <a:gd name="connsiteX130" fmla="*/ 7516812 w 7569200"/>
              <a:gd name="connsiteY130" fmla="*/ 6448425 h 6858000"/>
              <a:gd name="connsiteX131" fmla="*/ 7499350 w 7569200"/>
              <a:gd name="connsiteY131" fmla="*/ 6488112 h 6858000"/>
              <a:gd name="connsiteX132" fmla="*/ 7481887 w 7569200"/>
              <a:gd name="connsiteY132" fmla="*/ 6523037 h 6858000"/>
              <a:gd name="connsiteX133" fmla="*/ 7462837 w 7569200"/>
              <a:gd name="connsiteY133" fmla="*/ 6561137 h 6858000"/>
              <a:gd name="connsiteX134" fmla="*/ 7443787 w 7569200"/>
              <a:gd name="connsiteY134" fmla="*/ 6597650 h 6858000"/>
              <a:gd name="connsiteX135" fmla="*/ 7427912 w 7569200"/>
              <a:gd name="connsiteY135" fmla="*/ 6640512 h 6858000"/>
              <a:gd name="connsiteX136" fmla="*/ 7412037 w 7569200"/>
              <a:gd name="connsiteY136" fmla="*/ 6683375 h 6858000"/>
              <a:gd name="connsiteX137" fmla="*/ 7402512 w 7569200"/>
              <a:gd name="connsiteY137" fmla="*/ 6735762 h 6858000"/>
              <a:gd name="connsiteX138" fmla="*/ 7394575 w 7569200"/>
              <a:gd name="connsiteY138" fmla="*/ 6791325 h 6858000"/>
              <a:gd name="connsiteX139" fmla="*/ 7389812 w 7569200"/>
              <a:gd name="connsiteY139" fmla="*/ 6858000 h 6858000"/>
              <a:gd name="connsiteX140" fmla="*/ 0 w 7569200"/>
              <a:gd name="connsiteY140" fmla="*/ 6858000 h 6858000"/>
              <a:gd name="connsiteX141" fmla="*/ 0 w 7569200"/>
              <a:gd name="connsiteY14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7569200" h="6858000">
                <a:moveTo>
                  <a:pt x="0" y="0"/>
                </a:moveTo>
                <a:lnTo>
                  <a:pt x="7389812" y="0"/>
                </a:lnTo>
                <a:lnTo>
                  <a:pt x="7394575" y="66675"/>
                </a:lnTo>
                <a:lnTo>
                  <a:pt x="7402512" y="122237"/>
                </a:lnTo>
                <a:lnTo>
                  <a:pt x="7412037" y="174625"/>
                </a:lnTo>
                <a:lnTo>
                  <a:pt x="7427912" y="217487"/>
                </a:lnTo>
                <a:lnTo>
                  <a:pt x="7443787" y="260350"/>
                </a:lnTo>
                <a:lnTo>
                  <a:pt x="7462837" y="296862"/>
                </a:lnTo>
                <a:lnTo>
                  <a:pt x="7481887" y="334962"/>
                </a:lnTo>
                <a:lnTo>
                  <a:pt x="7499350" y="369887"/>
                </a:lnTo>
                <a:lnTo>
                  <a:pt x="7516812" y="409575"/>
                </a:lnTo>
                <a:lnTo>
                  <a:pt x="7532687" y="450850"/>
                </a:lnTo>
                <a:lnTo>
                  <a:pt x="7546975" y="496887"/>
                </a:lnTo>
                <a:lnTo>
                  <a:pt x="7558087" y="546100"/>
                </a:lnTo>
                <a:lnTo>
                  <a:pt x="7566025" y="606425"/>
                </a:lnTo>
                <a:lnTo>
                  <a:pt x="7569200" y="673100"/>
                </a:lnTo>
                <a:lnTo>
                  <a:pt x="7566025" y="744537"/>
                </a:lnTo>
                <a:lnTo>
                  <a:pt x="7558087" y="801687"/>
                </a:lnTo>
                <a:lnTo>
                  <a:pt x="7546975" y="854075"/>
                </a:lnTo>
                <a:lnTo>
                  <a:pt x="7532687" y="901700"/>
                </a:lnTo>
                <a:lnTo>
                  <a:pt x="7516812" y="942975"/>
                </a:lnTo>
                <a:lnTo>
                  <a:pt x="7497762" y="981075"/>
                </a:lnTo>
                <a:lnTo>
                  <a:pt x="7478712" y="1017587"/>
                </a:lnTo>
                <a:lnTo>
                  <a:pt x="7459662" y="1055687"/>
                </a:lnTo>
                <a:lnTo>
                  <a:pt x="7442200" y="1095375"/>
                </a:lnTo>
                <a:lnTo>
                  <a:pt x="7424737" y="1136650"/>
                </a:lnTo>
                <a:lnTo>
                  <a:pt x="7410450" y="1182687"/>
                </a:lnTo>
                <a:lnTo>
                  <a:pt x="7400925" y="1235075"/>
                </a:lnTo>
                <a:lnTo>
                  <a:pt x="7391400" y="1295400"/>
                </a:lnTo>
                <a:lnTo>
                  <a:pt x="7389812" y="1363662"/>
                </a:lnTo>
                <a:lnTo>
                  <a:pt x="7391400" y="1431925"/>
                </a:lnTo>
                <a:lnTo>
                  <a:pt x="7400925" y="1492250"/>
                </a:lnTo>
                <a:lnTo>
                  <a:pt x="7410450" y="1544637"/>
                </a:lnTo>
                <a:lnTo>
                  <a:pt x="7424737" y="1589087"/>
                </a:lnTo>
                <a:lnTo>
                  <a:pt x="7442200" y="1631950"/>
                </a:lnTo>
                <a:lnTo>
                  <a:pt x="7459662" y="1671637"/>
                </a:lnTo>
                <a:lnTo>
                  <a:pt x="7478712" y="1708150"/>
                </a:lnTo>
                <a:lnTo>
                  <a:pt x="7497762" y="1743075"/>
                </a:lnTo>
                <a:lnTo>
                  <a:pt x="7516812" y="1782762"/>
                </a:lnTo>
                <a:lnTo>
                  <a:pt x="7532687" y="1824037"/>
                </a:lnTo>
                <a:lnTo>
                  <a:pt x="7546975" y="1870075"/>
                </a:lnTo>
                <a:lnTo>
                  <a:pt x="7558087" y="1922462"/>
                </a:lnTo>
                <a:lnTo>
                  <a:pt x="7566025" y="1982787"/>
                </a:lnTo>
                <a:lnTo>
                  <a:pt x="7569200" y="2051050"/>
                </a:lnTo>
                <a:lnTo>
                  <a:pt x="7566025" y="2119312"/>
                </a:lnTo>
                <a:lnTo>
                  <a:pt x="7558087" y="2179637"/>
                </a:lnTo>
                <a:lnTo>
                  <a:pt x="7546975" y="2232025"/>
                </a:lnTo>
                <a:lnTo>
                  <a:pt x="7532687" y="2278062"/>
                </a:lnTo>
                <a:lnTo>
                  <a:pt x="7516812" y="2319337"/>
                </a:lnTo>
                <a:lnTo>
                  <a:pt x="7497762" y="2359025"/>
                </a:lnTo>
                <a:lnTo>
                  <a:pt x="7478712" y="2395537"/>
                </a:lnTo>
                <a:lnTo>
                  <a:pt x="7459662" y="2433637"/>
                </a:lnTo>
                <a:lnTo>
                  <a:pt x="7442200" y="2471737"/>
                </a:lnTo>
                <a:lnTo>
                  <a:pt x="7424737" y="2513012"/>
                </a:lnTo>
                <a:lnTo>
                  <a:pt x="7410450" y="2560637"/>
                </a:lnTo>
                <a:lnTo>
                  <a:pt x="7400925" y="2613025"/>
                </a:lnTo>
                <a:lnTo>
                  <a:pt x="7391400" y="2671762"/>
                </a:lnTo>
                <a:lnTo>
                  <a:pt x="7389812" y="2741612"/>
                </a:lnTo>
                <a:lnTo>
                  <a:pt x="7391400" y="2809875"/>
                </a:lnTo>
                <a:lnTo>
                  <a:pt x="7400925" y="2868612"/>
                </a:lnTo>
                <a:lnTo>
                  <a:pt x="7410450" y="2922587"/>
                </a:lnTo>
                <a:lnTo>
                  <a:pt x="7424737" y="2967037"/>
                </a:lnTo>
                <a:lnTo>
                  <a:pt x="7442200" y="3009900"/>
                </a:lnTo>
                <a:lnTo>
                  <a:pt x="7459662" y="3046412"/>
                </a:lnTo>
                <a:lnTo>
                  <a:pt x="7478712" y="3084512"/>
                </a:lnTo>
                <a:lnTo>
                  <a:pt x="7497762" y="3121025"/>
                </a:lnTo>
                <a:lnTo>
                  <a:pt x="7516812" y="3160712"/>
                </a:lnTo>
                <a:lnTo>
                  <a:pt x="7532687" y="3201987"/>
                </a:lnTo>
                <a:lnTo>
                  <a:pt x="7546975" y="3248025"/>
                </a:lnTo>
                <a:lnTo>
                  <a:pt x="7558087" y="3300412"/>
                </a:lnTo>
                <a:lnTo>
                  <a:pt x="7566025" y="3360737"/>
                </a:lnTo>
                <a:lnTo>
                  <a:pt x="7569200" y="3427412"/>
                </a:lnTo>
                <a:lnTo>
                  <a:pt x="7566025" y="3497262"/>
                </a:lnTo>
                <a:lnTo>
                  <a:pt x="7558087" y="3557587"/>
                </a:lnTo>
                <a:lnTo>
                  <a:pt x="7546975" y="3609975"/>
                </a:lnTo>
                <a:lnTo>
                  <a:pt x="7532687" y="3656012"/>
                </a:lnTo>
                <a:lnTo>
                  <a:pt x="7516812" y="3697287"/>
                </a:lnTo>
                <a:lnTo>
                  <a:pt x="7497762" y="3736975"/>
                </a:lnTo>
                <a:lnTo>
                  <a:pt x="7459662" y="3811587"/>
                </a:lnTo>
                <a:lnTo>
                  <a:pt x="7442200" y="3848100"/>
                </a:lnTo>
                <a:lnTo>
                  <a:pt x="7424737" y="3890962"/>
                </a:lnTo>
                <a:lnTo>
                  <a:pt x="7410450" y="3935412"/>
                </a:lnTo>
                <a:lnTo>
                  <a:pt x="7400925" y="3987800"/>
                </a:lnTo>
                <a:lnTo>
                  <a:pt x="7391400" y="4048125"/>
                </a:lnTo>
                <a:lnTo>
                  <a:pt x="7389812" y="4116387"/>
                </a:lnTo>
                <a:lnTo>
                  <a:pt x="7391400" y="4186237"/>
                </a:lnTo>
                <a:lnTo>
                  <a:pt x="7400925" y="4244975"/>
                </a:lnTo>
                <a:lnTo>
                  <a:pt x="7410450" y="4297362"/>
                </a:lnTo>
                <a:lnTo>
                  <a:pt x="7424737" y="4343400"/>
                </a:lnTo>
                <a:lnTo>
                  <a:pt x="7442200" y="4386262"/>
                </a:lnTo>
                <a:lnTo>
                  <a:pt x="7459662" y="4424362"/>
                </a:lnTo>
                <a:lnTo>
                  <a:pt x="7497762" y="4498975"/>
                </a:lnTo>
                <a:lnTo>
                  <a:pt x="7516812" y="4537075"/>
                </a:lnTo>
                <a:lnTo>
                  <a:pt x="7532687" y="4579937"/>
                </a:lnTo>
                <a:lnTo>
                  <a:pt x="7546975" y="4625975"/>
                </a:lnTo>
                <a:lnTo>
                  <a:pt x="7558087" y="4678362"/>
                </a:lnTo>
                <a:lnTo>
                  <a:pt x="7566025" y="4738687"/>
                </a:lnTo>
                <a:lnTo>
                  <a:pt x="7569200" y="4806950"/>
                </a:lnTo>
                <a:lnTo>
                  <a:pt x="7566025" y="4875212"/>
                </a:lnTo>
                <a:lnTo>
                  <a:pt x="7558087" y="4935537"/>
                </a:lnTo>
                <a:lnTo>
                  <a:pt x="7546975" y="4987925"/>
                </a:lnTo>
                <a:lnTo>
                  <a:pt x="7532687" y="5033962"/>
                </a:lnTo>
                <a:lnTo>
                  <a:pt x="7516812" y="5075237"/>
                </a:lnTo>
                <a:lnTo>
                  <a:pt x="7497762" y="5114925"/>
                </a:lnTo>
                <a:lnTo>
                  <a:pt x="7478712" y="5149850"/>
                </a:lnTo>
                <a:lnTo>
                  <a:pt x="7459662" y="5186362"/>
                </a:lnTo>
                <a:lnTo>
                  <a:pt x="7442200" y="5226050"/>
                </a:lnTo>
                <a:lnTo>
                  <a:pt x="7424737" y="5268912"/>
                </a:lnTo>
                <a:lnTo>
                  <a:pt x="7410450" y="5313362"/>
                </a:lnTo>
                <a:lnTo>
                  <a:pt x="7400925" y="5365750"/>
                </a:lnTo>
                <a:lnTo>
                  <a:pt x="7391400" y="5426075"/>
                </a:lnTo>
                <a:lnTo>
                  <a:pt x="7389812" y="5494337"/>
                </a:lnTo>
                <a:lnTo>
                  <a:pt x="7391400" y="5562600"/>
                </a:lnTo>
                <a:lnTo>
                  <a:pt x="7400925" y="5622925"/>
                </a:lnTo>
                <a:lnTo>
                  <a:pt x="7410450" y="5675312"/>
                </a:lnTo>
                <a:lnTo>
                  <a:pt x="7424737" y="5721350"/>
                </a:lnTo>
                <a:lnTo>
                  <a:pt x="7442200" y="5762625"/>
                </a:lnTo>
                <a:lnTo>
                  <a:pt x="7459662" y="5802312"/>
                </a:lnTo>
                <a:lnTo>
                  <a:pt x="7478712" y="5840412"/>
                </a:lnTo>
                <a:lnTo>
                  <a:pt x="7497762" y="5876925"/>
                </a:lnTo>
                <a:lnTo>
                  <a:pt x="7516812" y="5915025"/>
                </a:lnTo>
                <a:lnTo>
                  <a:pt x="7532687" y="5956300"/>
                </a:lnTo>
                <a:lnTo>
                  <a:pt x="7546975" y="6003925"/>
                </a:lnTo>
                <a:lnTo>
                  <a:pt x="7558087" y="6056312"/>
                </a:lnTo>
                <a:lnTo>
                  <a:pt x="7566025" y="6113462"/>
                </a:lnTo>
                <a:lnTo>
                  <a:pt x="7569200" y="6183312"/>
                </a:lnTo>
                <a:lnTo>
                  <a:pt x="7566025" y="6251575"/>
                </a:lnTo>
                <a:lnTo>
                  <a:pt x="7558087" y="6311900"/>
                </a:lnTo>
                <a:lnTo>
                  <a:pt x="7546975" y="6361112"/>
                </a:lnTo>
                <a:lnTo>
                  <a:pt x="7532687" y="6407150"/>
                </a:lnTo>
                <a:lnTo>
                  <a:pt x="7516812" y="6448425"/>
                </a:lnTo>
                <a:lnTo>
                  <a:pt x="7499350" y="6488112"/>
                </a:lnTo>
                <a:lnTo>
                  <a:pt x="7481887" y="6523037"/>
                </a:lnTo>
                <a:lnTo>
                  <a:pt x="7462837" y="6561137"/>
                </a:lnTo>
                <a:lnTo>
                  <a:pt x="7443787" y="6597650"/>
                </a:lnTo>
                <a:lnTo>
                  <a:pt x="7427912" y="6640512"/>
                </a:lnTo>
                <a:lnTo>
                  <a:pt x="7412037" y="6683375"/>
                </a:lnTo>
                <a:lnTo>
                  <a:pt x="7402512" y="6735762"/>
                </a:lnTo>
                <a:lnTo>
                  <a:pt x="7394575" y="6791325"/>
                </a:lnTo>
                <a:lnTo>
                  <a:pt x="738981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BF920FF-3000-40BC-9F3A-4C1B6EBD1E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051" y="382385"/>
            <a:ext cx="6015897" cy="1492132"/>
          </a:xfrm>
        </p:spPr>
        <p:txBody>
          <a:bodyPr>
            <a:normAutofit/>
          </a:bodyPr>
          <a:lstStyle/>
          <a:p>
            <a:r>
              <a:rPr lang="en-US"/>
              <a:t>Protect Yourself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A0382D1-1594-4E3D-842E-04E1E5E75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0DB661-39A9-4033-99DE-784813A4DC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051" y="2286001"/>
            <a:ext cx="6015897" cy="3593591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/>
              <a:t>Ignore unsolicited emails requesting information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/>
              <a:t>Purchase online security software</a:t>
            </a:r>
          </a:p>
          <a:p>
            <a:pPr marL="457200" lvl="1" indent="0">
              <a:buNone/>
            </a:pPr>
            <a:r>
              <a:rPr lang="en-US"/>
              <a:t>	Keep current with updates</a:t>
            </a:r>
          </a:p>
          <a:p>
            <a:pPr marL="514350" indent="-514350">
              <a:buFont typeface="+mj-lt"/>
              <a:buAutoNum type="arabicPeriod"/>
            </a:pPr>
            <a:r>
              <a:rPr lang="en-US"/>
              <a:t>Use secure website with https: prefix</a:t>
            </a:r>
          </a:p>
          <a:p>
            <a:pPr marL="457200" lvl="1" indent="0">
              <a:buNone/>
            </a:pPr>
            <a:r>
              <a:rPr lang="en-US"/>
              <a:t>	NOT http:</a:t>
            </a:r>
          </a:p>
          <a:p>
            <a:pPr marL="514350" indent="-514350">
              <a:buFont typeface="+mj-lt"/>
              <a:buAutoNum type="arabicPeriod"/>
            </a:pPr>
            <a:r>
              <a:rPr lang="en-US"/>
              <a:t>Use strong passwords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164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59</Words>
  <Application>Microsoft Office PowerPoint</Application>
  <PresentationFormat>Widescreen</PresentationFormat>
  <Paragraphs>13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Gill Sans MT</vt:lpstr>
      <vt:lpstr>Impact</vt:lpstr>
      <vt:lpstr>Badge</vt:lpstr>
      <vt:lpstr>Avoiding Online identity theft</vt:lpstr>
      <vt:lpstr>Thieves Access Digital Personally Identifiable Information (PII)</vt:lpstr>
      <vt:lpstr>Protect Yourself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Avoiding Online identity theft</dc:title>
  <dc:creator>Your Name</dc:creator>
  <cp:lastModifiedBy>Your Name</cp:lastModifiedBy>
  <cp:revision>9</cp:revision>
  <dcterms:created xsi:type="dcterms:W3CDTF">2018-12-02T00:33:24Z</dcterms:created>
  <dcterms:modified xsi:type="dcterms:W3CDTF">2018-12-02T02:06:59Z</dcterms:modified>
</cp:coreProperties>
</file>