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D990E1-F4E5-4B7E-97C4-87E04390E96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B8011E-9725-4EA0-94DF-6DDF7FD05148}">
      <dgm:prSet phldrT="[Text]" custT="1"/>
      <dgm:spPr/>
      <dgm:t>
        <a:bodyPr/>
        <a:lstStyle/>
        <a:p>
          <a:r>
            <a:rPr lang="en-US" sz="2800" dirty="0">
              <a:latin typeface="Papyrus" panose="03070502060502030205" pitchFamily="66" charset="0"/>
            </a:rPr>
            <a:t>Preauthorized credit card offers</a:t>
          </a:r>
        </a:p>
        <a:p>
          <a:r>
            <a:rPr lang="en-US" sz="2800" dirty="0">
              <a:latin typeface="Papyrus" panose="03070502060502030205" pitchFamily="66" charset="0"/>
            </a:rPr>
            <a:t>Insurance companies</a:t>
          </a:r>
        </a:p>
      </dgm:t>
    </dgm:pt>
    <dgm:pt modelId="{309F9765-65CB-4387-92C1-954847DC503E}" type="parTrans" cxnId="{4D7724B2-0C8D-4B35-A06C-9E1E6C52A3AB}">
      <dgm:prSet/>
      <dgm:spPr/>
      <dgm:t>
        <a:bodyPr/>
        <a:lstStyle/>
        <a:p>
          <a:endParaRPr lang="en-US"/>
        </a:p>
      </dgm:t>
    </dgm:pt>
    <dgm:pt modelId="{63E757E8-323F-48C4-80C1-186C5810989C}" type="sibTrans" cxnId="{4D7724B2-0C8D-4B35-A06C-9E1E6C52A3AB}">
      <dgm:prSet/>
      <dgm:spPr/>
      <dgm:t>
        <a:bodyPr/>
        <a:lstStyle/>
        <a:p>
          <a:endParaRPr lang="en-US"/>
        </a:p>
      </dgm:t>
    </dgm:pt>
    <dgm:pt modelId="{02F04EF1-C6AA-49C1-81B1-EA097879B20B}">
      <dgm:prSet phldrT="[Text]" custT="1"/>
      <dgm:spPr/>
      <dgm:t>
        <a:bodyPr/>
        <a:lstStyle/>
        <a:p>
          <a:r>
            <a:rPr lang="en-US" sz="2800" dirty="0">
              <a:latin typeface="Papyrus" panose="03070502060502030205" pitchFamily="66" charset="0"/>
            </a:rPr>
            <a:t>Return envelopes</a:t>
          </a:r>
        </a:p>
      </dgm:t>
    </dgm:pt>
    <dgm:pt modelId="{6184D2CA-2E46-40F6-8498-C1F0B28BD634}" type="parTrans" cxnId="{74839B19-F9F5-422B-AF7A-DF171A512541}">
      <dgm:prSet/>
      <dgm:spPr/>
      <dgm:t>
        <a:bodyPr/>
        <a:lstStyle/>
        <a:p>
          <a:endParaRPr lang="en-US"/>
        </a:p>
      </dgm:t>
    </dgm:pt>
    <dgm:pt modelId="{18502A1F-2D15-4B42-AD83-03AA4E2C6C38}" type="sibTrans" cxnId="{74839B19-F9F5-422B-AF7A-DF171A512541}">
      <dgm:prSet/>
      <dgm:spPr/>
      <dgm:t>
        <a:bodyPr/>
        <a:lstStyle/>
        <a:p>
          <a:endParaRPr lang="en-US"/>
        </a:p>
      </dgm:t>
    </dgm:pt>
    <dgm:pt modelId="{E6BB2D95-2D45-4C61-BDA1-9ECB93D8EF36}">
      <dgm:prSet phldrT="[Text]" custT="1"/>
      <dgm:spPr/>
      <dgm:t>
        <a:bodyPr/>
        <a:lstStyle/>
        <a:p>
          <a:r>
            <a:rPr lang="en-US" sz="2800" dirty="0">
              <a:latin typeface="Papyrus" panose="03070502060502030205" pitchFamily="66" charset="0"/>
            </a:rPr>
            <a:t>Barcodes contain personal information</a:t>
          </a:r>
        </a:p>
      </dgm:t>
    </dgm:pt>
    <dgm:pt modelId="{6595076C-9572-455F-AD48-F95B510935E0}" type="parTrans" cxnId="{08B254D7-02D0-4A61-BC6C-110933CC35FD}">
      <dgm:prSet/>
      <dgm:spPr/>
      <dgm:t>
        <a:bodyPr/>
        <a:lstStyle/>
        <a:p>
          <a:endParaRPr lang="en-US"/>
        </a:p>
      </dgm:t>
    </dgm:pt>
    <dgm:pt modelId="{6F815726-705C-4022-9A9B-3409F239FBED}" type="sibTrans" cxnId="{08B254D7-02D0-4A61-BC6C-110933CC35FD}">
      <dgm:prSet/>
      <dgm:spPr/>
      <dgm:t>
        <a:bodyPr/>
        <a:lstStyle/>
        <a:p>
          <a:endParaRPr lang="en-US"/>
        </a:p>
      </dgm:t>
    </dgm:pt>
    <dgm:pt modelId="{1155F2A2-469C-46D6-9967-C2A4064C0242}" type="pres">
      <dgm:prSet presAssocID="{5DD990E1-F4E5-4B7E-97C4-87E04390E96D}" presName="linearFlow" presStyleCnt="0">
        <dgm:presLayoutVars>
          <dgm:dir/>
          <dgm:resizeHandles val="exact"/>
        </dgm:presLayoutVars>
      </dgm:prSet>
      <dgm:spPr/>
    </dgm:pt>
    <dgm:pt modelId="{87F364E7-2DC0-4DDA-9440-C430DCB9D782}" type="pres">
      <dgm:prSet presAssocID="{92B8011E-9725-4EA0-94DF-6DDF7FD05148}" presName="composite" presStyleCnt="0"/>
      <dgm:spPr/>
    </dgm:pt>
    <dgm:pt modelId="{97B74057-A60C-4A6D-AD84-808EE435F824}" type="pres">
      <dgm:prSet presAssocID="{92B8011E-9725-4EA0-94DF-6DDF7FD05148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</dgm:pt>
    <dgm:pt modelId="{329C9282-C358-49D1-9E81-21824B583747}" type="pres">
      <dgm:prSet presAssocID="{92B8011E-9725-4EA0-94DF-6DDF7FD05148}" presName="txShp" presStyleLbl="node1" presStyleIdx="0" presStyleCnt="3">
        <dgm:presLayoutVars>
          <dgm:bulletEnabled val="1"/>
        </dgm:presLayoutVars>
      </dgm:prSet>
      <dgm:spPr/>
    </dgm:pt>
    <dgm:pt modelId="{F9E19D17-2B89-4323-90CC-349C2F308B50}" type="pres">
      <dgm:prSet presAssocID="{63E757E8-323F-48C4-80C1-186C5810989C}" presName="spacing" presStyleCnt="0"/>
      <dgm:spPr/>
    </dgm:pt>
    <dgm:pt modelId="{2DD13CA2-5B84-49F1-B1DF-3DB185B2B1CD}" type="pres">
      <dgm:prSet presAssocID="{02F04EF1-C6AA-49C1-81B1-EA097879B20B}" presName="composite" presStyleCnt="0"/>
      <dgm:spPr/>
    </dgm:pt>
    <dgm:pt modelId="{1E76C7F0-5130-40D3-9FA6-1DD82BB759D9}" type="pres">
      <dgm:prSet presAssocID="{02F04EF1-C6AA-49C1-81B1-EA097879B20B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BBB70C5-3D10-46F0-A3A4-E07A59FF58A1}" type="pres">
      <dgm:prSet presAssocID="{02F04EF1-C6AA-49C1-81B1-EA097879B20B}" presName="txShp" presStyleLbl="node1" presStyleIdx="1" presStyleCnt="3">
        <dgm:presLayoutVars>
          <dgm:bulletEnabled val="1"/>
        </dgm:presLayoutVars>
      </dgm:prSet>
      <dgm:spPr/>
    </dgm:pt>
    <dgm:pt modelId="{8E68BB85-07C9-442F-B136-5794BF8294C4}" type="pres">
      <dgm:prSet presAssocID="{18502A1F-2D15-4B42-AD83-03AA4E2C6C38}" presName="spacing" presStyleCnt="0"/>
      <dgm:spPr/>
    </dgm:pt>
    <dgm:pt modelId="{4443C658-4789-408B-8BC0-B7F9F1041166}" type="pres">
      <dgm:prSet presAssocID="{E6BB2D95-2D45-4C61-BDA1-9ECB93D8EF36}" presName="composite" presStyleCnt="0"/>
      <dgm:spPr/>
    </dgm:pt>
    <dgm:pt modelId="{12B1C660-6F98-452A-85A6-1C27E7D71F24}" type="pres">
      <dgm:prSet presAssocID="{E6BB2D95-2D45-4C61-BDA1-9ECB93D8EF36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AA58DA2B-5C90-4EE0-8A94-80327AE25B89}" type="pres">
      <dgm:prSet presAssocID="{E6BB2D95-2D45-4C61-BDA1-9ECB93D8EF36}" presName="txShp" presStyleLbl="node1" presStyleIdx="2" presStyleCnt="3">
        <dgm:presLayoutVars>
          <dgm:bulletEnabled val="1"/>
        </dgm:presLayoutVars>
      </dgm:prSet>
      <dgm:spPr/>
    </dgm:pt>
  </dgm:ptLst>
  <dgm:cxnLst>
    <dgm:cxn modelId="{74839B19-F9F5-422B-AF7A-DF171A512541}" srcId="{5DD990E1-F4E5-4B7E-97C4-87E04390E96D}" destId="{02F04EF1-C6AA-49C1-81B1-EA097879B20B}" srcOrd="1" destOrd="0" parTransId="{6184D2CA-2E46-40F6-8498-C1F0B28BD634}" sibTransId="{18502A1F-2D15-4B42-AD83-03AA4E2C6C38}"/>
    <dgm:cxn modelId="{29334720-B17B-4C99-9DE8-C5C7B5330B0B}" type="presOf" srcId="{E6BB2D95-2D45-4C61-BDA1-9ECB93D8EF36}" destId="{AA58DA2B-5C90-4EE0-8A94-80327AE25B89}" srcOrd="0" destOrd="0" presId="urn:microsoft.com/office/officeart/2005/8/layout/vList3"/>
    <dgm:cxn modelId="{D978DA4B-F665-469C-A545-24F90CB275E2}" type="presOf" srcId="{92B8011E-9725-4EA0-94DF-6DDF7FD05148}" destId="{329C9282-C358-49D1-9E81-21824B583747}" srcOrd="0" destOrd="0" presId="urn:microsoft.com/office/officeart/2005/8/layout/vList3"/>
    <dgm:cxn modelId="{8186D570-CC8B-4436-915D-5A3581D3FC09}" type="presOf" srcId="{02F04EF1-C6AA-49C1-81B1-EA097879B20B}" destId="{ABBB70C5-3D10-46F0-A3A4-E07A59FF58A1}" srcOrd="0" destOrd="0" presId="urn:microsoft.com/office/officeart/2005/8/layout/vList3"/>
    <dgm:cxn modelId="{4D7724B2-0C8D-4B35-A06C-9E1E6C52A3AB}" srcId="{5DD990E1-F4E5-4B7E-97C4-87E04390E96D}" destId="{92B8011E-9725-4EA0-94DF-6DDF7FD05148}" srcOrd="0" destOrd="0" parTransId="{309F9765-65CB-4387-92C1-954847DC503E}" sibTransId="{63E757E8-323F-48C4-80C1-186C5810989C}"/>
    <dgm:cxn modelId="{08B254D7-02D0-4A61-BC6C-110933CC35FD}" srcId="{5DD990E1-F4E5-4B7E-97C4-87E04390E96D}" destId="{E6BB2D95-2D45-4C61-BDA1-9ECB93D8EF36}" srcOrd="2" destOrd="0" parTransId="{6595076C-9572-455F-AD48-F95B510935E0}" sibTransId="{6F815726-705C-4022-9A9B-3409F239FBED}"/>
    <dgm:cxn modelId="{522BE4DF-4F5E-4138-BC52-F2CD21FB7E38}" type="presOf" srcId="{5DD990E1-F4E5-4B7E-97C4-87E04390E96D}" destId="{1155F2A2-469C-46D6-9967-C2A4064C0242}" srcOrd="0" destOrd="0" presId="urn:microsoft.com/office/officeart/2005/8/layout/vList3"/>
    <dgm:cxn modelId="{67CC3CCA-E55E-46F7-BD8D-3E2E4C53E9F7}" type="presParOf" srcId="{1155F2A2-469C-46D6-9967-C2A4064C0242}" destId="{87F364E7-2DC0-4DDA-9440-C430DCB9D782}" srcOrd="0" destOrd="0" presId="urn:microsoft.com/office/officeart/2005/8/layout/vList3"/>
    <dgm:cxn modelId="{DEBEDB6E-5B23-4B28-9455-7974A387798A}" type="presParOf" srcId="{87F364E7-2DC0-4DDA-9440-C430DCB9D782}" destId="{97B74057-A60C-4A6D-AD84-808EE435F824}" srcOrd="0" destOrd="0" presId="urn:microsoft.com/office/officeart/2005/8/layout/vList3"/>
    <dgm:cxn modelId="{E4E16CF3-9556-4EDB-B89D-A77DA287DA61}" type="presParOf" srcId="{87F364E7-2DC0-4DDA-9440-C430DCB9D782}" destId="{329C9282-C358-49D1-9E81-21824B583747}" srcOrd="1" destOrd="0" presId="urn:microsoft.com/office/officeart/2005/8/layout/vList3"/>
    <dgm:cxn modelId="{E5BAD54B-9AF4-463A-B337-5212DB548F8F}" type="presParOf" srcId="{1155F2A2-469C-46D6-9967-C2A4064C0242}" destId="{F9E19D17-2B89-4323-90CC-349C2F308B50}" srcOrd="1" destOrd="0" presId="urn:microsoft.com/office/officeart/2005/8/layout/vList3"/>
    <dgm:cxn modelId="{ABDB6E4B-E090-4F37-AB06-51F803E067F5}" type="presParOf" srcId="{1155F2A2-469C-46D6-9967-C2A4064C0242}" destId="{2DD13CA2-5B84-49F1-B1DF-3DB185B2B1CD}" srcOrd="2" destOrd="0" presId="urn:microsoft.com/office/officeart/2005/8/layout/vList3"/>
    <dgm:cxn modelId="{C58D14C7-1022-4FED-BBCA-C8027E8F1DEB}" type="presParOf" srcId="{2DD13CA2-5B84-49F1-B1DF-3DB185B2B1CD}" destId="{1E76C7F0-5130-40D3-9FA6-1DD82BB759D9}" srcOrd="0" destOrd="0" presId="urn:microsoft.com/office/officeart/2005/8/layout/vList3"/>
    <dgm:cxn modelId="{6A32AF75-6618-47C9-88D0-184F0EA44120}" type="presParOf" srcId="{2DD13CA2-5B84-49F1-B1DF-3DB185B2B1CD}" destId="{ABBB70C5-3D10-46F0-A3A4-E07A59FF58A1}" srcOrd="1" destOrd="0" presId="urn:microsoft.com/office/officeart/2005/8/layout/vList3"/>
    <dgm:cxn modelId="{589783A1-C31D-46FB-957B-7BE8877558B5}" type="presParOf" srcId="{1155F2A2-469C-46D6-9967-C2A4064C0242}" destId="{8E68BB85-07C9-442F-B136-5794BF8294C4}" srcOrd="3" destOrd="0" presId="urn:microsoft.com/office/officeart/2005/8/layout/vList3"/>
    <dgm:cxn modelId="{A0D79EED-9B0E-407A-A566-97446C294D27}" type="presParOf" srcId="{1155F2A2-469C-46D6-9967-C2A4064C0242}" destId="{4443C658-4789-408B-8BC0-B7F9F1041166}" srcOrd="4" destOrd="0" presId="urn:microsoft.com/office/officeart/2005/8/layout/vList3"/>
    <dgm:cxn modelId="{D75773E2-D932-4AF5-90C4-E20B4C5396FE}" type="presParOf" srcId="{4443C658-4789-408B-8BC0-B7F9F1041166}" destId="{12B1C660-6F98-452A-85A6-1C27E7D71F24}" srcOrd="0" destOrd="0" presId="urn:microsoft.com/office/officeart/2005/8/layout/vList3"/>
    <dgm:cxn modelId="{2B4EAAD4-7D30-480E-8F5D-7C04EC3C8199}" type="presParOf" srcId="{4443C658-4789-408B-8BC0-B7F9F1041166}" destId="{AA58DA2B-5C90-4EE0-8A94-80327AE25B8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9C9282-C358-49D1-9E81-21824B583747}">
      <dsp:nvSpPr>
        <dsp:cNvPr id="0" name=""/>
        <dsp:cNvSpPr/>
      </dsp:nvSpPr>
      <dsp:spPr>
        <a:xfrm rot="10800000">
          <a:off x="2063667" y="883"/>
          <a:ext cx="6992874" cy="120921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31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Papyrus" panose="03070502060502030205" pitchFamily="66" charset="0"/>
            </a:rPr>
            <a:t>Preauthorized credit card offers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Papyrus" panose="03070502060502030205" pitchFamily="66" charset="0"/>
            </a:rPr>
            <a:t>Insurance companies</a:t>
          </a:r>
        </a:p>
      </dsp:txBody>
      <dsp:txXfrm rot="10800000">
        <a:off x="2365971" y="883"/>
        <a:ext cx="6690570" cy="1209216"/>
      </dsp:txXfrm>
    </dsp:sp>
    <dsp:sp modelId="{97B74057-A60C-4A6D-AD84-808EE435F824}">
      <dsp:nvSpPr>
        <dsp:cNvPr id="0" name=""/>
        <dsp:cNvSpPr/>
      </dsp:nvSpPr>
      <dsp:spPr>
        <a:xfrm>
          <a:off x="1459058" y="883"/>
          <a:ext cx="1209216" cy="120921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BB70C5-3D10-46F0-A3A4-E07A59FF58A1}">
      <dsp:nvSpPr>
        <dsp:cNvPr id="0" name=""/>
        <dsp:cNvSpPr/>
      </dsp:nvSpPr>
      <dsp:spPr>
        <a:xfrm rot="10800000">
          <a:off x="2063667" y="1571060"/>
          <a:ext cx="6992874" cy="120921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31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Papyrus" panose="03070502060502030205" pitchFamily="66" charset="0"/>
            </a:rPr>
            <a:t>Return envelopes</a:t>
          </a:r>
        </a:p>
      </dsp:txBody>
      <dsp:txXfrm rot="10800000">
        <a:off x="2365971" y="1571060"/>
        <a:ext cx="6690570" cy="1209216"/>
      </dsp:txXfrm>
    </dsp:sp>
    <dsp:sp modelId="{1E76C7F0-5130-40D3-9FA6-1DD82BB759D9}">
      <dsp:nvSpPr>
        <dsp:cNvPr id="0" name=""/>
        <dsp:cNvSpPr/>
      </dsp:nvSpPr>
      <dsp:spPr>
        <a:xfrm>
          <a:off x="1459058" y="1571060"/>
          <a:ext cx="1209216" cy="1209216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58DA2B-5C90-4EE0-8A94-80327AE25B89}">
      <dsp:nvSpPr>
        <dsp:cNvPr id="0" name=""/>
        <dsp:cNvSpPr/>
      </dsp:nvSpPr>
      <dsp:spPr>
        <a:xfrm rot="10800000">
          <a:off x="2063667" y="3141237"/>
          <a:ext cx="6992874" cy="120921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31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Papyrus" panose="03070502060502030205" pitchFamily="66" charset="0"/>
            </a:rPr>
            <a:t>Barcodes contain personal information</a:t>
          </a:r>
        </a:p>
      </dsp:txBody>
      <dsp:txXfrm rot="10800000">
        <a:off x="2365971" y="3141237"/>
        <a:ext cx="6690570" cy="1209216"/>
      </dsp:txXfrm>
    </dsp:sp>
    <dsp:sp modelId="{12B1C660-6F98-452A-85A6-1C27E7D71F24}">
      <dsp:nvSpPr>
        <dsp:cNvPr id="0" name=""/>
        <dsp:cNvSpPr/>
      </dsp:nvSpPr>
      <dsp:spPr>
        <a:xfrm>
          <a:off x="1459058" y="3141237"/>
          <a:ext cx="1209216" cy="1209216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65D18-7312-4201-8DBA-1EADF732A1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14876-24A9-4A0B-A169-064AD03D60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BC5D9-A3A3-47D0-BDAE-73A3E9A91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6C658-6869-40F5-BA2F-3B6C1C39F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C72F0D-CB7C-4FF3-9569-9E3C0531B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4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72DF6-9A00-4D60-BA5E-60AA01170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40FF34-0D88-43DE-9DC9-3E1BA5F406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FC8EE-2E96-4163-ACDC-C44D71BE5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FAD2E-158F-42B7-9279-891F85A8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3D6A1-E06D-4D36-BB6F-8FFC4F5A7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57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CBA208-802F-44E2-A500-095ABA0C4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1C7020-7E03-4C53-96F5-20FE1AF15F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99F3F7-9908-4FE0-B7E6-53B6139C2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0DD676-4D0A-420C-A422-329564882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2EBD6C-C505-4D5F-8349-D316B3D91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34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C17B8-BE61-4F6A-9EA8-07F95CAC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1ACF4-DD85-4EC0-8BF7-52541C555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E7BC3-722A-4451-A0C3-3FDF5D209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0633A-0773-4C83-9020-3A10291C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97876-325B-4BA4-8AC5-473A25A0E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67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53D0-308E-40DF-B71B-F830CD2A4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27B805-10C3-4E9E-87EF-5E5FC822C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FD8C14-6E31-4062-8FB9-D21672528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56F1CB-263D-43AF-91A3-110659808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54AF7-B559-4E0B-AE60-4F39D86C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36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20B6F-BDF1-46CD-B8E8-9AD93D04F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3CA66-1BA7-4685-8D57-9742C8D771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19AAFD-2DED-419E-BE8F-1A1D701431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8EABF-2454-4A6C-A479-C9334B7E4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6B24D0-5FDD-4CE6-9B9B-4FD78B087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43FE7A-F097-46EC-BA35-7400C68B1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5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66AE0-FDC0-4528-A89B-6F9F6D43F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20C293-E775-4E77-8798-3EB71D5CB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C73D0E-AEE2-4C01-AC50-0D534DA553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D888C5-4347-432E-98E3-E1F9F6E33D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140FDA-9347-4717-8660-FF27C710CD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672D0-DEF5-426E-9AF9-6A4403628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5D6B5E-4F67-469A-9FA8-8BA1E5FEF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20612A-87A2-4B98-88A1-D77A3F841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74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01000-EEEB-425D-AC36-251D45111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393D6F-C066-414D-8266-0162F5241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282ACF-83F6-467F-B2B7-B036EC3C6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8DA86-E5E7-457C-A8B0-2E23F6BEF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93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69875D-4502-4458-A950-EE8A81FC5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18D5FA-8698-40BF-BA60-E0FCD10FF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BDAD95-A2F2-462D-BE3A-DA41597CB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17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63502-E225-4992-932B-7D6EAD587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7CAD8-95B1-441F-AE68-D9A14A308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071FE0-B24C-4AE5-BE20-6D5C5775AF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61D451-784B-44A5-8245-C63E2D435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FD29A1-525A-4134-83D0-B51F2C59B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FA65BE-F5AE-4A48-9157-E46FA4FA1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6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5B56-CB1F-473D-B4F7-CCF648BA8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3D2004-F399-40B5-A6CA-E8BE5B3E72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2FF9FA-E83C-4B41-BCEF-16BE5606E7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7200B5-4E4A-47E8-83D6-E09EB66F2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B27DA8-355B-441A-9AFD-6A0E47526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AB4C24-62D3-4B3C-B5E7-62D050F09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55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447CAE-7488-4C2C-8D73-ADDFFE89B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A21A-BF06-4818-9842-4DC4C2166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3E3BD-8F21-4AF4-A91C-AB0280A5CE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E240C-A379-46E5-8802-3BD0E4DA6D37}" type="datetimeFigureOut">
              <a:rPr lang="en-US" smtClean="0"/>
              <a:t>1/20/2019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A0401-8518-43F8-B787-C4D55D45BF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D4CE6B-E237-4363-8807-8CDF04C0F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D2951-D7A5-4290-9959-7F3989B77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741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680860-E967-471C-A39E-BA8690B8D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latin typeface="Papyrus" panose="03070502060502030205" pitchFamily="66" charset="0"/>
              </a:rPr>
              <a:t>Documents to Shred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133534-92CF-49A5-83B7-B159E091F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9105" y="2631867"/>
            <a:ext cx="5695121" cy="4060480"/>
          </a:xfrm>
        </p:spPr>
        <p:txBody>
          <a:bodyPr/>
          <a:lstStyle/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Personal information</a:t>
            </a:r>
          </a:p>
          <a:p>
            <a:pPr lvl="1"/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Names, addresses, phone numbers</a:t>
            </a:r>
          </a:p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Taxes</a:t>
            </a:r>
          </a:p>
          <a:p>
            <a:pPr lvl="1"/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Keep records 3 years after filing</a:t>
            </a:r>
          </a:p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Account numbers</a:t>
            </a:r>
          </a:p>
          <a:p>
            <a:pPr lvl="1"/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Financial, insurance, credit card</a:t>
            </a:r>
          </a:p>
          <a:p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Travel documents</a:t>
            </a:r>
          </a:p>
          <a:p>
            <a:pPr lvl="1"/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Boarding documents</a:t>
            </a:r>
          </a:p>
          <a:p>
            <a:pPr lvl="1"/>
            <a:r>
              <a:rPr 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apyrus" panose="03070502060502030205" pitchFamily="66" charset="0"/>
              </a:rPr>
              <a:t>Passports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0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680860-E967-471C-A39E-BA8690B8D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latin typeface="Papyrus" panose="03070502060502030205" pitchFamily="66" charset="0"/>
              </a:rPr>
              <a:t>Shred Junk Mail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D83C274-9237-48F6-BE5E-25D8E0F56E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796934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7830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3EC0B-C61C-474A-861D-A4E31688B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latin typeface="Papyrus" panose="03070502060502030205" pitchFamily="66" charset="0"/>
              </a:rPr>
              <a:t>Shred Junk Mail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18290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49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Papyrus</vt:lpstr>
      <vt:lpstr>Office Theme</vt:lpstr>
      <vt:lpstr>Documents to Shred</vt:lpstr>
      <vt:lpstr>Shred Junk Mail</vt:lpstr>
      <vt:lpstr>Shred Junk Mail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Your Name</dc:creator>
  <cp:lastModifiedBy>Your Name</cp:lastModifiedBy>
  <cp:revision>15</cp:revision>
  <dcterms:created xsi:type="dcterms:W3CDTF">2019-01-20T21:11:38Z</dcterms:created>
  <dcterms:modified xsi:type="dcterms:W3CDTF">2019-01-21T01:12:29Z</dcterms:modified>
</cp:coreProperties>
</file>