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2" r:id="rId3"/>
    <p:sldId id="264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434" autoAdjust="0"/>
  </p:normalViewPr>
  <p:slideViewPr>
    <p:cSldViewPr>
      <p:cViewPr varScale="1">
        <p:scale>
          <a:sx n="72" d="100"/>
          <a:sy n="72" d="100"/>
        </p:scale>
        <p:origin x="63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4F019-0839-4433-B6E7-D50254B45EE4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F576BF-4D1E-43A0-AF52-20031489C5D0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Rest</a:t>
          </a:r>
        </a:p>
      </dgm:t>
    </dgm:pt>
    <dgm:pt modelId="{64F004AB-9DB2-43D5-94A6-502B735099DB}" type="parTrans" cxnId="{CD4F7C88-D502-44A7-BD74-542C3C5E1935}">
      <dgm:prSet/>
      <dgm:spPr/>
      <dgm:t>
        <a:bodyPr/>
        <a:lstStyle/>
        <a:p>
          <a:endParaRPr lang="en-US"/>
        </a:p>
      </dgm:t>
    </dgm:pt>
    <dgm:pt modelId="{C9741865-A53B-4C2D-A9BA-9040EA437E58}" type="sibTrans" cxnId="{CD4F7C88-D502-44A7-BD74-542C3C5E1935}">
      <dgm:prSet/>
      <dgm:spPr/>
      <dgm:t>
        <a:bodyPr/>
        <a:lstStyle/>
        <a:p>
          <a:endParaRPr lang="en-US"/>
        </a:p>
      </dgm:t>
    </dgm:pt>
    <dgm:pt modelId="{09B21FC0-24B3-42A4-884E-CFD298ADD19D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Eat well</a:t>
          </a:r>
        </a:p>
      </dgm:t>
    </dgm:pt>
    <dgm:pt modelId="{642DC601-8502-4078-95C3-8D5110FDF5F4}" type="parTrans" cxnId="{7DF6B3C3-13DD-459C-AB29-94A6F9CC626D}">
      <dgm:prSet/>
      <dgm:spPr/>
      <dgm:t>
        <a:bodyPr/>
        <a:lstStyle/>
        <a:p>
          <a:endParaRPr lang="en-US"/>
        </a:p>
      </dgm:t>
    </dgm:pt>
    <dgm:pt modelId="{869920FB-C30A-4E4E-AA61-FED361B22AD0}" type="sibTrans" cxnId="{7DF6B3C3-13DD-459C-AB29-94A6F9CC626D}">
      <dgm:prSet/>
      <dgm:spPr/>
      <dgm:t>
        <a:bodyPr/>
        <a:lstStyle/>
        <a:p>
          <a:endParaRPr lang="en-US"/>
        </a:p>
      </dgm:t>
    </dgm:pt>
    <dgm:pt modelId="{BE397464-E7A9-4296-AE19-60D2129A8464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Hydrate</a:t>
          </a:r>
        </a:p>
      </dgm:t>
    </dgm:pt>
    <dgm:pt modelId="{661B190E-7BEE-46BB-BFDA-AACD3D6A3617}" type="parTrans" cxnId="{39A70EFB-C18F-4525-B7B2-DC057BBDF019}">
      <dgm:prSet/>
      <dgm:spPr/>
      <dgm:t>
        <a:bodyPr/>
        <a:lstStyle/>
        <a:p>
          <a:endParaRPr lang="en-US"/>
        </a:p>
      </dgm:t>
    </dgm:pt>
    <dgm:pt modelId="{29C2AED2-B5D4-4801-AA8C-8285C208EF13}" type="sibTrans" cxnId="{39A70EFB-C18F-4525-B7B2-DC057BBDF019}">
      <dgm:prSet/>
      <dgm:spPr/>
      <dgm:t>
        <a:bodyPr/>
        <a:lstStyle/>
        <a:p>
          <a:endParaRPr lang="en-US"/>
        </a:p>
      </dgm:t>
    </dgm:pt>
    <dgm:pt modelId="{B4824263-1ED4-4799-8960-738D4DB56504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Stay home, if possible</a:t>
          </a:r>
        </a:p>
      </dgm:t>
    </dgm:pt>
    <dgm:pt modelId="{BDB5983A-968D-4C68-871B-E58B393C58F9}" type="parTrans" cxnId="{A6D4C007-4DE2-4540-9478-0633822CC154}">
      <dgm:prSet/>
      <dgm:spPr/>
      <dgm:t>
        <a:bodyPr/>
        <a:lstStyle/>
        <a:p>
          <a:endParaRPr lang="en-US"/>
        </a:p>
      </dgm:t>
    </dgm:pt>
    <dgm:pt modelId="{9786C46F-4B1A-43DE-BFA4-3743A32044DE}" type="sibTrans" cxnId="{A6D4C007-4DE2-4540-9478-0633822CC154}">
      <dgm:prSet/>
      <dgm:spPr/>
      <dgm:t>
        <a:bodyPr/>
        <a:lstStyle/>
        <a:p>
          <a:endParaRPr lang="en-US"/>
        </a:p>
      </dgm:t>
    </dgm:pt>
    <dgm:pt modelId="{1CD76337-2F87-4D85-9F3A-09313FD5B939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Eight hours minimum</a:t>
          </a:r>
        </a:p>
      </dgm:t>
    </dgm:pt>
    <dgm:pt modelId="{BBF26DAE-8C8B-471A-B746-F77A82545EBF}" type="parTrans" cxnId="{6800851B-1738-419E-9E6E-D89D5D216EF1}">
      <dgm:prSet/>
      <dgm:spPr/>
      <dgm:t>
        <a:bodyPr/>
        <a:lstStyle/>
        <a:p>
          <a:endParaRPr lang="en-US"/>
        </a:p>
      </dgm:t>
    </dgm:pt>
    <dgm:pt modelId="{FB4561DB-90B5-4AA3-AA14-5899364F9F1B}" type="sibTrans" cxnId="{6800851B-1738-419E-9E6E-D89D5D216EF1}">
      <dgm:prSet/>
      <dgm:spPr/>
      <dgm:t>
        <a:bodyPr/>
        <a:lstStyle/>
        <a:p>
          <a:endParaRPr lang="en-US"/>
        </a:p>
      </dgm:t>
    </dgm:pt>
    <dgm:pt modelId="{F66DAA05-3D33-43C7-8EA3-1CD229AD4E17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Water is best</a:t>
          </a:r>
        </a:p>
      </dgm:t>
    </dgm:pt>
    <dgm:pt modelId="{218AFB4E-914C-44A6-80F1-5382CE7C6B30}" type="parTrans" cxnId="{1DC3187B-A449-4501-A6D5-949E3687EAF1}">
      <dgm:prSet/>
      <dgm:spPr/>
      <dgm:t>
        <a:bodyPr/>
        <a:lstStyle/>
        <a:p>
          <a:endParaRPr lang="en-US"/>
        </a:p>
      </dgm:t>
    </dgm:pt>
    <dgm:pt modelId="{819D5F19-59B8-4389-980B-744692475F5B}" type="sibTrans" cxnId="{1DC3187B-A449-4501-A6D5-949E3687EAF1}">
      <dgm:prSet/>
      <dgm:spPr/>
      <dgm:t>
        <a:bodyPr/>
        <a:lstStyle/>
        <a:p>
          <a:endParaRPr lang="en-US"/>
        </a:p>
      </dgm:t>
    </dgm:pt>
    <dgm:pt modelId="{3A09C4FE-0D45-42DB-B3D5-B7DD0E4AE836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Add honey</a:t>
          </a:r>
        </a:p>
      </dgm:t>
    </dgm:pt>
    <dgm:pt modelId="{B6992E73-4F4D-46D3-A6AE-5D9B8A592EEF}" type="parTrans" cxnId="{7C6E0D70-D776-4DEC-BF59-EDBA2AF5C3FF}">
      <dgm:prSet/>
      <dgm:spPr/>
      <dgm:t>
        <a:bodyPr/>
        <a:lstStyle/>
        <a:p>
          <a:endParaRPr lang="en-US"/>
        </a:p>
      </dgm:t>
    </dgm:pt>
    <dgm:pt modelId="{674F584D-22F9-45B0-8D2A-585939F13B02}" type="sibTrans" cxnId="{7C6E0D70-D776-4DEC-BF59-EDBA2AF5C3FF}">
      <dgm:prSet/>
      <dgm:spPr/>
      <dgm:t>
        <a:bodyPr/>
        <a:lstStyle/>
        <a:p>
          <a:endParaRPr lang="en-US"/>
        </a:p>
      </dgm:t>
    </dgm:pt>
    <dgm:pt modelId="{F4DC0564-C4BF-4FF1-9784-BCE9EBEDC403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Fruit with vitamin C</a:t>
          </a:r>
        </a:p>
      </dgm:t>
    </dgm:pt>
    <dgm:pt modelId="{2C73E932-950D-46F3-8847-8231284EF8A6}" type="parTrans" cxnId="{7ECBB0B3-A5C7-4063-BC22-0849C5D2EB4E}">
      <dgm:prSet/>
      <dgm:spPr/>
      <dgm:t>
        <a:bodyPr/>
        <a:lstStyle/>
        <a:p>
          <a:endParaRPr lang="en-US"/>
        </a:p>
      </dgm:t>
    </dgm:pt>
    <dgm:pt modelId="{1917B443-203D-4E83-8692-1B982A5F8D01}" type="sibTrans" cxnId="{7ECBB0B3-A5C7-4063-BC22-0849C5D2EB4E}">
      <dgm:prSet/>
      <dgm:spPr/>
      <dgm:t>
        <a:bodyPr/>
        <a:lstStyle/>
        <a:p>
          <a:endParaRPr lang="en-US"/>
        </a:p>
      </dgm:t>
    </dgm:pt>
    <dgm:pt modelId="{A58A49B1-F953-4E97-A079-2EC49F1DDAF6}">
      <dgm:prSet phldrT="[Text]"/>
      <dgm:spPr/>
      <dgm:t>
        <a:bodyPr/>
        <a:lstStyle/>
        <a:p>
          <a:r>
            <a:rPr lang="en-US" dirty="0">
              <a:latin typeface="Century Schoolbook" panose="02040604050505020304" pitchFamily="18" charset="0"/>
            </a:rPr>
            <a:t>Chicken soup</a:t>
          </a:r>
        </a:p>
      </dgm:t>
    </dgm:pt>
    <dgm:pt modelId="{D7A95790-2C5E-4710-B295-A2EBEE814AE2}" type="parTrans" cxnId="{A7B42537-7BAD-4D2D-9DF6-6E801E30B6FE}">
      <dgm:prSet/>
      <dgm:spPr/>
      <dgm:t>
        <a:bodyPr/>
        <a:lstStyle/>
        <a:p>
          <a:endParaRPr lang="en-US"/>
        </a:p>
      </dgm:t>
    </dgm:pt>
    <dgm:pt modelId="{4DF7A413-1FC4-49EE-956C-B0D269B0575E}" type="sibTrans" cxnId="{A7B42537-7BAD-4D2D-9DF6-6E801E30B6FE}">
      <dgm:prSet/>
      <dgm:spPr/>
      <dgm:t>
        <a:bodyPr/>
        <a:lstStyle/>
        <a:p>
          <a:endParaRPr lang="en-US"/>
        </a:p>
      </dgm:t>
    </dgm:pt>
    <dgm:pt modelId="{A43C7A01-63D9-45F9-8750-4A8B77E47941}" type="pres">
      <dgm:prSet presAssocID="{31A4F019-0839-4433-B6E7-D50254B45EE4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8E41C909-804C-49DB-8DBA-9678F9DAD7EE}" type="pres">
      <dgm:prSet presAssocID="{EBF576BF-4D1E-43A0-AF52-20031489C5D0}" presName="circle1" presStyleLbl="node1" presStyleIdx="0" presStyleCnt="3"/>
      <dgm:spPr/>
    </dgm:pt>
    <dgm:pt modelId="{E724F321-9B51-40E5-974B-3BC2FED15EE9}" type="pres">
      <dgm:prSet presAssocID="{EBF576BF-4D1E-43A0-AF52-20031489C5D0}" presName="space" presStyleCnt="0"/>
      <dgm:spPr/>
    </dgm:pt>
    <dgm:pt modelId="{66AEAA28-EA90-4155-A0AC-DACB3DA79B96}" type="pres">
      <dgm:prSet presAssocID="{EBF576BF-4D1E-43A0-AF52-20031489C5D0}" presName="rect1" presStyleLbl="alignAcc1" presStyleIdx="0" presStyleCnt="3" custLinFactNeighborX="-228"/>
      <dgm:spPr/>
    </dgm:pt>
    <dgm:pt modelId="{0BA78E19-C786-4CDE-B07E-56EFA2226E0F}" type="pres">
      <dgm:prSet presAssocID="{09B21FC0-24B3-42A4-884E-CFD298ADD19D}" presName="vertSpace2" presStyleLbl="node1" presStyleIdx="0" presStyleCnt="3"/>
      <dgm:spPr/>
    </dgm:pt>
    <dgm:pt modelId="{CCA17FCD-BB5C-4261-B9B2-9854DD300A18}" type="pres">
      <dgm:prSet presAssocID="{09B21FC0-24B3-42A4-884E-CFD298ADD19D}" presName="circle2" presStyleLbl="node1" presStyleIdx="1" presStyleCnt="3"/>
      <dgm:spPr/>
    </dgm:pt>
    <dgm:pt modelId="{F6B2B446-9F12-4037-8C87-18A9C9B41BF0}" type="pres">
      <dgm:prSet presAssocID="{09B21FC0-24B3-42A4-884E-CFD298ADD19D}" presName="rect2" presStyleLbl="alignAcc1" presStyleIdx="1" presStyleCnt="3"/>
      <dgm:spPr/>
    </dgm:pt>
    <dgm:pt modelId="{74990EE7-47DF-4DA3-854D-EFBA975E6283}" type="pres">
      <dgm:prSet presAssocID="{BE397464-E7A9-4296-AE19-60D2129A8464}" presName="vertSpace3" presStyleLbl="node1" presStyleIdx="1" presStyleCnt="3"/>
      <dgm:spPr/>
    </dgm:pt>
    <dgm:pt modelId="{0A21D71F-D513-4297-9C89-1A2A2B2AA29F}" type="pres">
      <dgm:prSet presAssocID="{BE397464-E7A9-4296-AE19-60D2129A8464}" presName="circle3" presStyleLbl="node1" presStyleIdx="2" presStyleCnt="3"/>
      <dgm:spPr/>
    </dgm:pt>
    <dgm:pt modelId="{23635E0D-7386-44BB-B2B1-1D12D756C36B}" type="pres">
      <dgm:prSet presAssocID="{BE397464-E7A9-4296-AE19-60D2129A8464}" presName="rect3" presStyleLbl="alignAcc1" presStyleIdx="2" presStyleCnt="3"/>
      <dgm:spPr/>
    </dgm:pt>
    <dgm:pt modelId="{6EEA1978-D740-4C5A-833C-461E3E524208}" type="pres">
      <dgm:prSet presAssocID="{EBF576BF-4D1E-43A0-AF52-20031489C5D0}" presName="rect1ParTx" presStyleLbl="alignAcc1" presStyleIdx="2" presStyleCnt="3">
        <dgm:presLayoutVars>
          <dgm:chMax val="1"/>
          <dgm:bulletEnabled val="1"/>
        </dgm:presLayoutVars>
      </dgm:prSet>
      <dgm:spPr/>
    </dgm:pt>
    <dgm:pt modelId="{DEB53792-EC39-416E-BFCA-6E8A4165FCE8}" type="pres">
      <dgm:prSet presAssocID="{EBF576BF-4D1E-43A0-AF52-20031489C5D0}" presName="rect1ChTx" presStyleLbl="alignAcc1" presStyleIdx="2" presStyleCnt="3">
        <dgm:presLayoutVars>
          <dgm:bulletEnabled val="1"/>
        </dgm:presLayoutVars>
      </dgm:prSet>
      <dgm:spPr/>
    </dgm:pt>
    <dgm:pt modelId="{BEBF6C49-E5BC-4393-A86D-B385004CAAC6}" type="pres">
      <dgm:prSet presAssocID="{09B21FC0-24B3-42A4-884E-CFD298ADD19D}" presName="rect2ParTx" presStyleLbl="alignAcc1" presStyleIdx="2" presStyleCnt="3">
        <dgm:presLayoutVars>
          <dgm:chMax val="1"/>
          <dgm:bulletEnabled val="1"/>
        </dgm:presLayoutVars>
      </dgm:prSet>
      <dgm:spPr/>
    </dgm:pt>
    <dgm:pt modelId="{4891F2FA-A01F-42C8-9EAD-E68F596E009E}" type="pres">
      <dgm:prSet presAssocID="{09B21FC0-24B3-42A4-884E-CFD298ADD19D}" presName="rect2ChTx" presStyleLbl="alignAcc1" presStyleIdx="2" presStyleCnt="3">
        <dgm:presLayoutVars>
          <dgm:bulletEnabled val="1"/>
        </dgm:presLayoutVars>
      </dgm:prSet>
      <dgm:spPr/>
    </dgm:pt>
    <dgm:pt modelId="{E25AA3B9-9515-4BE7-AE0A-7E1F7BC18BC7}" type="pres">
      <dgm:prSet presAssocID="{BE397464-E7A9-4296-AE19-60D2129A8464}" presName="rect3ParTx" presStyleLbl="alignAcc1" presStyleIdx="2" presStyleCnt="3">
        <dgm:presLayoutVars>
          <dgm:chMax val="1"/>
          <dgm:bulletEnabled val="1"/>
        </dgm:presLayoutVars>
      </dgm:prSet>
      <dgm:spPr/>
    </dgm:pt>
    <dgm:pt modelId="{CFD48340-0F50-47B8-BEDD-0A2447C69974}" type="pres">
      <dgm:prSet presAssocID="{BE397464-E7A9-4296-AE19-60D2129A8464}" presName="rect3ChTx" presStyleLbl="alignAcc1" presStyleIdx="2" presStyleCnt="3">
        <dgm:presLayoutVars>
          <dgm:bulletEnabled val="1"/>
        </dgm:presLayoutVars>
      </dgm:prSet>
      <dgm:spPr/>
    </dgm:pt>
  </dgm:ptLst>
  <dgm:cxnLst>
    <dgm:cxn modelId="{D3CFFD04-14E5-4A62-9D3A-737439F5707C}" type="presOf" srcId="{F66DAA05-3D33-43C7-8EA3-1CD229AD4E17}" destId="{CFD48340-0F50-47B8-BEDD-0A2447C69974}" srcOrd="0" destOrd="0" presId="urn:microsoft.com/office/officeart/2005/8/layout/target3"/>
    <dgm:cxn modelId="{A6D4C007-4DE2-4540-9478-0633822CC154}" srcId="{1CD76337-2F87-4D85-9F3A-09313FD5B939}" destId="{B4824263-1ED4-4799-8960-738D4DB56504}" srcOrd="0" destOrd="0" parTransId="{BDB5983A-968D-4C68-871B-E58B393C58F9}" sibTransId="{9786C46F-4B1A-43DE-BFA4-3743A32044DE}"/>
    <dgm:cxn modelId="{5CAF040D-6CBD-48B8-9CEC-09AA0722DF87}" type="presOf" srcId="{B4824263-1ED4-4799-8960-738D4DB56504}" destId="{DEB53792-EC39-416E-BFCA-6E8A4165FCE8}" srcOrd="0" destOrd="1" presId="urn:microsoft.com/office/officeart/2005/8/layout/target3"/>
    <dgm:cxn modelId="{7CBD6610-F519-41D5-B825-8F7FE89A40F2}" type="presOf" srcId="{F4DC0564-C4BF-4FF1-9784-BCE9EBEDC403}" destId="{4891F2FA-A01F-42C8-9EAD-E68F596E009E}" srcOrd="0" destOrd="0" presId="urn:microsoft.com/office/officeart/2005/8/layout/target3"/>
    <dgm:cxn modelId="{03487F14-E76C-45F4-9E07-7DDA15F9BB56}" type="presOf" srcId="{3A09C4FE-0D45-42DB-B3D5-B7DD0E4AE836}" destId="{CFD48340-0F50-47B8-BEDD-0A2447C69974}" srcOrd="0" destOrd="1" presId="urn:microsoft.com/office/officeart/2005/8/layout/target3"/>
    <dgm:cxn modelId="{6800851B-1738-419E-9E6E-D89D5D216EF1}" srcId="{EBF576BF-4D1E-43A0-AF52-20031489C5D0}" destId="{1CD76337-2F87-4D85-9F3A-09313FD5B939}" srcOrd="0" destOrd="0" parTransId="{BBF26DAE-8C8B-471A-B746-F77A82545EBF}" sibTransId="{FB4561DB-90B5-4AA3-AA14-5899364F9F1B}"/>
    <dgm:cxn modelId="{A7B42537-7BAD-4D2D-9DF6-6E801E30B6FE}" srcId="{09B21FC0-24B3-42A4-884E-CFD298ADD19D}" destId="{A58A49B1-F953-4E97-A079-2EC49F1DDAF6}" srcOrd="1" destOrd="0" parTransId="{D7A95790-2C5E-4710-B295-A2EBEE814AE2}" sibTransId="{4DF7A413-1FC4-49EE-956C-B0D269B0575E}"/>
    <dgm:cxn modelId="{CEFA673C-6187-45ED-98BD-6C2D6B1B2ACE}" type="presOf" srcId="{EBF576BF-4D1E-43A0-AF52-20031489C5D0}" destId="{6EEA1978-D740-4C5A-833C-461E3E524208}" srcOrd="1" destOrd="0" presId="urn:microsoft.com/office/officeart/2005/8/layout/target3"/>
    <dgm:cxn modelId="{60D3BC62-1802-4085-AD9B-0CACA80E507B}" type="presOf" srcId="{BE397464-E7A9-4296-AE19-60D2129A8464}" destId="{E25AA3B9-9515-4BE7-AE0A-7E1F7BC18BC7}" srcOrd="1" destOrd="0" presId="urn:microsoft.com/office/officeart/2005/8/layout/target3"/>
    <dgm:cxn modelId="{C5DF8D6F-483A-4C98-BB78-A0B56755D62C}" type="presOf" srcId="{09B21FC0-24B3-42A4-884E-CFD298ADD19D}" destId="{F6B2B446-9F12-4037-8C87-18A9C9B41BF0}" srcOrd="0" destOrd="0" presId="urn:microsoft.com/office/officeart/2005/8/layout/target3"/>
    <dgm:cxn modelId="{642C0950-A96D-489D-A6F9-2A9A4262DC62}" type="presOf" srcId="{BE397464-E7A9-4296-AE19-60D2129A8464}" destId="{23635E0D-7386-44BB-B2B1-1D12D756C36B}" srcOrd="0" destOrd="0" presId="urn:microsoft.com/office/officeart/2005/8/layout/target3"/>
    <dgm:cxn modelId="{7C6E0D70-D776-4DEC-BF59-EDBA2AF5C3FF}" srcId="{BE397464-E7A9-4296-AE19-60D2129A8464}" destId="{3A09C4FE-0D45-42DB-B3D5-B7DD0E4AE836}" srcOrd="1" destOrd="0" parTransId="{B6992E73-4F4D-46D3-A6AE-5D9B8A592EEF}" sibTransId="{674F584D-22F9-45B0-8D2A-585939F13B02}"/>
    <dgm:cxn modelId="{2E922955-C42C-4919-903E-4A53553DF4D0}" type="presOf" srcId="{09B21FC0-24B3-42A4-884E-CFD298ADD19D}" destId="{BEBF6C49-E5BC-4393-A86D-B385004CAAC6}" srcOrd="1" destOrd="0" presId="urn:microsoft.com/office/officeart/2005/8/layout/target3"/>
    <dgm:cxn modelId="{1DC3187B-A449-4501-A6D5-949E3687EAF1}" srcId="{BE397464-E7A9-4296-AE19-60D2129A8464}" destId="{F66DAA05-3D33-43C7-8EA3-1CD229AD4E17}" srcOrd="0" destOrd="0" parTransId="{218AFB4E-914C-44A6-80F1-5382CE7C6B30}" sibTransId="{819D5F19-59B8-4389-980B-744692475F5B}"/>
    <dgm:cxn modelId="{87444E7C-B74D-471E-A7A7-323E6B8D8B48}" type="presOf" srcId="{31A4F019-0839-4433-B6E7-D50254B45EE4}" destId="{A43C7A01-63D9-45F9-8750-4A8B77E47941}" srcOrd="0" destOrd="0" presId="urn:microsoft.com/office/officeart/2005/8/layout/target3"/>
    <dgm:cxn modelId="{DB7E9C80-8C81-48FD-B889-74A95A0087BB}" type="presOf" srcId="{1CD76337-2F87-4D85-9F3A-09313FD5B939}" destId="{DEB53792-EC39-416E-BFCA-6E8A4165FCE8}" srcOrd="0" destOrd="0" presId="urn:microsoft.com/office/officeart/2005/8/layout/target3"/>
    <dgm:cxn modelId="{CD4F7C88-D502-44A7-BD74-542C3C5E1935}" srcId="{31A4F019-0839-4433-B6E7-D50254B45EE4}" destId="{EBF576BF-4D1E-43A0-AF52-20031489C5D0}" srcOrd="0" destOrd="0" parTransId="{64F004AB-9DB2-43D5-94A6-502B735099DB}" sibTransId="{C9741865-A53B-4C2D-A9BA-9040EA437E58}"/>
    <dgm:cxn modelId="{7ECBB0B3-A5C7-4063-BC22-0849C5D2EB4E}" srcId="{09B21FC0-24B3-42A4-884E-CFD298ADD19D}" destId="{F4DC0564-C4BF-4FF1-9784-BCE9EBEDC403}" srcOrd="0" destOrd="0" parTransId="{2C73E932-950D-46F3-8847-8231284EF8A6}" sibTransId="{1917B443-203D-4E83-8692-1B982A5F8D01}"/>
    <dgm:cxn modelId="{7DF6B3C3-13DD-459C-AB29-94A6F9CC626D}" srcId="{31A4F019-0839-4433-B6E7-D50254B45EE4}" destId="{09B21FC0-24B3-42A4-884E-CFD298ADD19D}" srcOrd="1" destOrd="0" parTransId="{642DC601-8502-4078-95C3-8D5110FDF5F4}" sibTransId="{869920FB-C30A-4E4E-AA61-FED361B22AD0}"/>
    <dgm:cxn modelId="{67190EC4-2F04-43E3-8C13-A2A9C183DF86}" type="presOf" srcId="{EBF576BF-4D1E-43A0-AF52-20031489C5D0}" destId="{66AEAA28-EA90-4155-A0AC-DACB3DA79B96}" srcOrd="0" destOrd="0" presId="urn:microsoft.com/office/officeart/2005/8/layout/target3"/>
    <dgm:cxn modelId="{04BFF8DD-6C1D-46E5-AA4F-57BAAE09C80A}" type="presOf" srcId="{A58A49B1-F953-4E97-A079-2EC49F1DDAF6}" destId="{4891F2FA-A01F-42C8-9EAD-E68F596E009E}" srcOrd="0" destOrd="1" presId="urn:microsoft.com/office/officeart/2005/8/layout/target3"/>
    <dgm:cxn modelId="{39A70EFB-C18F-4525-B7B2-DC057BBDF019}" srcId="{31A4F019-0839-4433-B6E7-D50254B45EE4}" destId="{BE397464-E7A9-4296-AE19-60D2129A8464}" srcOrd="2" destOrd="0" parTransId="{661B190E-7BEE-46BB-BFDA-AACD3D6A3617}" sibTransId="{29C2AED2-B5D4-4801-AA8C-8285C208EF13}"/>
    <dgm:cxn modelId="{EF32259A-95FE-475C-8778-1747568C2199}" type="presParOf" srcId="{A43C7A01-63D9-45F9-8750-4A8B77E47941}" destId="{8E41C909-804C-49DB-8DBA-9678F9DAD7EE}" srcOrd="0" destOrd="0" presId="urn:microsoft.com/office/officeart/2005/8/layout/target3"/>
    <dgm:cxn modelId="{2DD8F912-F909-43D3-B95F-F0D16069A483}" type="presParOf" srcId="{A43C7A01-63D9-45F9-8750-4A8B77E47941}" destId="{E724F321-9B51-40E5-974B-3BC2FED15EE9}" srcOrd="1" destOrd="0" presId="urn:microsoft.com/office/officeart/2005/8/layout/target3"/>
    <dgm:cxn modelId="{90F48991-7ED9-483E-BC0A-E22287CEB494}" type="presParOf" srcId="{A43C7A01-63D9-45F9-8750-4A8B77E47941}" destId="{66AEAA28-EA90-4155-A0AC-DACB3DA79B96}" srcOrd="2" destOrd="0" presId="urn:microsoft.com/office/officeart/2005/8/layout/target3"/>
    <dgm:cxn modelId="{7A83CF23-3C7D-432C-991D-5FEF7253C862}" type="presParOf" srcId="{A43C7A01-63D9-45F9-8750-4A8B77E47941}" destId="{0BA78E19-C786-4CDE-B07E-56EFA2226E0F}" srcOrd="3" destOrd="0" presId="urn:microsoft.com/office/officeart/2005/8/layout/target3"/>
    <dgm:cxn modelId="{D1952BC7-FA8C-4EFF-9C85-10137C7572BF}" type="presParOf" srcId="{A43C7A01-63D9-45F9-8750-4A8B77E47941}" destId="{CCA17FCD-BB5C-4261-B9B2-9854DD300A18}" srcOrd="4" destOrd="0" presId="urn:microsoft.com/office/officeart/2005/8/layout/target3"/>
    <dgm:cxn modelId="{0167F195-76AE-43D2-B2D0-211530C023A2}" type="presParOf" srcId="{A43C7A01-63D9-45F9-8750-4A8B77E47941}" destId="{F6B2B446-9F12-4037-8C87-18A9C9B41BF0}" srcOrd="5" destOrd="0" presId="urn:microsoft.com/office/officeart/2005/8/layout/target3"/>
    <dgm:cxn modelId="{EC8A8D37-D3EC-4380-A59B-FB96BD127607}" type="presParOf" srcId="{A43C7A01-63D9-45F9-8750-4A8B77E47941}" destId="{74990EE7-47DF-4DA3-854D-EFBA975E6283}" srcOrd="6" destOrd="0" presId="urn:microsoft.com/office/officeart/2005/8/layout/target3"/>
    <dgm:cxn modelId="{82A4EFF1-5FEA-464B-8273-F316C8A0E78A}" type="presParOf" srcId="{A43C7A01-63D9-45F9-8750-4A8B77E47941}" destId="{0A21D71F-D513-4297-9C89-1A2A2B2AA29F}" srcOrd="7" destOrd="0" presId="urn:microsoft.com/office/officeart/2005/8/layout/target3"/>
    <dgm:cxn modelId="{A546C03B-B53D-49CA-B1BB-A95F95E9EC6B}" type="presParOf" srcId="{A43C7A01-63D9-45F9-8750-4A8B77E47941}" destId="{23635E0D-7386-44BB-B2B1-1D12D756C36B}" srcOrd="8" destOrd="0" presId="urn:microsoft.com/office/officeart/2005/8/layout/target3"/>
    <dgm:cxn modelId="{D4392C80-FDBC-4AB0-87AD-33EF1D83040F}" type="presParOf" srcId="{A43C7A01-63D9-45F9-8750-4A8B77E47941}" destId="{6EEA1978-D740-4C5A-833C-461E3E524208}" srcOrd="9" destOrd="0" presId="urn:microsoft.com/office/officeart/2005/8/layout/target3"/>
    <dgm:cxn modelId="{17677929-F81C-4FAB-AA9A-F275138018A9}" type="presParOf" srcId="{A43C7A01-63D9-45F9-8750-4A8B77E47941}" destId="{DEB53792-EC39-416E-BFCA-6E8A4165FCE8}" srcOrd="10" destOrd="0" presId="urn:microsoft.com/office/officeart/2005/8/layout/target3"/>
    <dgm:cxn modelId="{AFD044CB-3B33-4814-8055-F94B255BFC5D}" type="presParOf" srcId="{A43C7A01-63D9-45F9-8750-4A8B77E47941}" destId="{BEBF6C49-E5BC-4393-A86D-B385004CAAC6}" srcOrd="11" destOrd="0" presId="urn:microsoft.com/office/officeart/2005/8/layout/target3"/>
    <dgm:cxn modelId="{CDC694B4-C2F5-41AE-A806-D09417BE6ACB}" type="presParOf" srcId="{A43C7A01-63D9-45F9-8750-4A8B77E47941}" destId="{4891F2FA-A01F-42C8-9EAD-E68F596E009E}" srcOrd="12" destOrd="0" presId="urn:microsoft.com/office/officeart/2005/8/layout/target3"/>
    <dgm:cxn modelId="{2BFFB37F-1E50-4D13-9017-496EF8C67C12}" type="presParOf" srcId="{A43C7A01-63D9-45F9-8750-4A8B77E47941}" destId="{E25AA3B9-9515-4BE7-AE0A-7E1F7BC18BC7}" srcOrd="13" destOrd="0" presId="urn:microsoft.com/office/officeart/2005/8/layout/target3"/>
    <dgm:cxn modelId="{3F50772C-914F-4BA9-806C-FE26468C713D}" type="presParOf" srcId="{A43C7A01-63D9-45F9-8750-4A8B77E47941}" destId="{CFD48340-0F50-47B8-BEDD-0A2447C69974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1C909-804C-49DB-8DBA-9678F9DAD7EE}">
      <dsp:nvSpPr>
        <dsp:cNvPr id="0" name=""/>
        <dsp:cNvSpPr/>
      </dsp:nvSpPr>
      <dsp:spPr>
        <a:xfrm>
          <a:off x="0" y="0"/>
          <a:ext cx="4525962" cy="452596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AEAA28-EA90-4155-A0AC-DACB3DA79B96}">
      <dsp:nvSpPr>
        <dsp:cNvPr id="0" name=""/>
        <dsp:cNvSpPr/>
      </dsp:nvSpPr>
      <dsp:spPr>
        <a:xfrm>
          <a:off x="2243123" y="0"/>
          <a:ext cx="8709818" cy="4525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300" kern="1200" dirty="0">
              <a:latin typeface="Century Schoolbook" panose="02040604050505020304" pitchFamily="18" charset="0"/>
            </a:rPr>
            <a:t>Rest</a:t>
          </a:r>
        </a:p>
      </dsp:txBody>
      <dsp:txXfrm>
        <a:off x="2243123" y="0"/>
        <a:ext cx="4354909" cy="1357791"/>
      </dsp:txXfrm>
    </dsp:sp>
    <dsp:sp modelId="{CCA17FCD-BB5C-4261-B9B2-9854DD300A18}">
      <dsp:nvSpPr>
        <dsp:cNvPr id="0" name=""/>
        <dsp:cNvSpPr/>
      </dsp:nvSpPr>
      <dsp:spPr>
        <a:xfrm>
          <a:off x="792044" y="1357791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2B446-9F12-4037-8C87-18A9C9B41BF0}">
      <dsp:nvSpPr>
        <dsp:cNvPr id="0" name=""/>
        <dsp:cNvSpPr/>
      </dsp:nvSpPr>
      <dsp:spPr>
        <a:xfrm>
          <a:off x="2262981" y="1357791"/>
          <a:ext cx="8709818" cy="2941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300" kern="1200" dirty="0">
              <a:latin typeface="Century Schoolbook" panose="02040604050505020304" pitchFamily="18" charset="0"/>
            </a:rPr>
            <a:t>Eat well</a:t>
          </a:r>
        </a:p>
      </dsp:txBody>
      <dsp:txXfrm>
        <a:off x="2262981" y="1357791"/>
        <a:ext cx="4354909" cy="1357787"/>
      </dsp:txXfrm>
    </dsp:sp>
    <dsp:sp modelId="{0A21D71F-D513-4297-9C89-1A2A2B2AA29F}">
      <dsp:nvSpPr>
        <dsp:cNvPr id="0" name=""/>
        <dsp:cNvSpPr/>
      </dsp:nvSpPr>
      <dsp:spPr>
        <a:xfrm>
          <a:off x="1584087" y="2715579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635E0D-7386-44BB-B2B1-1D12D756C36B}">
      <dsp:nvSpPr>
        <dsp:cNvPr id="0" name=""/>
        <dsp:cNvSpPr/>
      </dsp:nvSpPr>
      <dsp:spPr>
        <a:xfrm>
          <a:off x="2262981" y="2715579"/>
          <a:ext cx="8709818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300" kern="1200" dirty="0">
              <a:latin typeface="Century Schoolbook" panose="02040604050505020304" pitchFamily="18" charset="0"/>
            </a:rPr>
            <a:t>Hydrate</a:t>
          </a:r>
        </a:p>
      </dsp:txBody>
      <dsp:txXfrm>
        <a:off x="2262981" y="2715579"/>
        <a:ext cx="4354909" cy="1357787"/>
      </dsp:txXfrm>
    </dsp:sp>
    <dsp:sp modelId="{DEB53792-EC39-416E-BFCA-6E8A4165FCE8}">
      <dsp:nvSpPr>
        <dsp:cNvPr id="0" name=""/>
        <dsp:cNvSpPr/>
      </dsp:nvSpPr>
      <dsp:spPr>
        <a:xfrm>
          <a:off x="6617890" y="0"/>
          <a:ext cx="4354909" cy="135779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>
              <a:latin typeface="Century Schoolbook" panose="02040604050505020304" pitchFamily="18" charset="0"/>
            </a:rPr>
            <a:t>Eight hours minimum</a:t>
          </a:r>
        </a:p>
        <a:p>
          <a:pPr marL="457200" lvl="2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>
              <a:latin typeface="Century Schoolbook" panose="02040604050505020304" pitchFamily="18" charset="0"/>
            </a:rPr>
            <a:t>Stay home, if possible</a:t>
          </a:r>
        </a:p>
      </dsp:txBody>
      <dsp:txXfrm>
        <a:off x="6617890" y="0"/>
        <a:ext cx="4354909" cy="1357791"/>
      </dsp:txXfrm>
    </dsp:sp>
    <dsp:sp modelId="{4891F2FA-A01F-42C8-9EAD-E68F596E009E}">
      <dsp:nvSpPr>
        <dsp:cNvPr id="0" name=""/>
        <dsp:cNvSpPr/>
      </dsp:nvSpPr>
      <dsp:spPr>
        <a:xfrm>
          <a:off x="6617890" y="1357791"/>
          <a:ext cx="4354909" cy="13577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>
              <a:latin typeface="Century Schoolbook" panose="02040604050505020304" pitchFamily="18" charset="0"/>
            </a:rPr>
            <a:t>Fruit with vitamin C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>
              <a:latin typeface="Century Schoolbook" panose="02040604050505020304" pitchFamily="18" charset="0"/>
            </a:rPr>
            <a:t>Chicken soup</a:t>
          </a:r>
        </a:p>
      </dsp:txBody>
      <dsp:txXfrm>
        <a:off x="6617890" y="1357791"/>
        <a:ext cx="4354909" cy="1357787"/>
      </dsp:txXfrm>
    </dsp:sp>
    <dsp:sp modelId="{CFD48340-0F50-47B8-BEDD-0A2447C69974}">
      <dsp:nvSpPr>
        <dsp:cNvPr id="0" name=""/>
        <dsp:cNvSpPr/>
      </dsp:nvSpPr>
      <dsp:spPr>
        <a:xfrm>
          <a:off x="6617890" y="2715579"/>
          <a:ext cx="4354909" cy="13577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>
              <a:latin typeface="Century Schoolbook" panose="02040604050505020304" pitchFamily="18" charset="0"/>
            </a:rPr>
            <a:t>Water is best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>
              <a:latin typeface="Century Schoolbook" panose="02040604050505020304" pitchFamily="18" charset="0"/>
            </a:rPr>
            <a:t>Add honey</a:t>
          </a:r>
        </a:p>
      </dsp:txBody>
      <dsp:txXfrm>
        <a:off x="6617890" y="2715579"/>
        <a:ext cx="4354909" cy="1357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5314C-E4D6-42C3-A57F-A595F4CFC60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26DC6-5969-4DF9-9247-4E1D3EF42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59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26DC6-5969-4DF9-9247-4E1D3EF428A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8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26DC6-5969-4DF9-9247-4E1D3EF428A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06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26DC6-5969-4DF9-9247-4E1D3EF428A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4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77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9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7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3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6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18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58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0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7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BBDC4-4801-4972-9F01-8B2E66CC1731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5C4B9-BFBF-4C02-A8B3-6EF2FD5F7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24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oung person lying on a bed&#10;&#10;Description automatically generated">
            <a:extLst>
              <a:ext uri="{FF2B5EF4-FFF2-40B4-BE49-F238E27FC236}">
                <a16:creationId xmlns:a16="http://schemas.microsoft.com/office/drawing/2014/main" id="{82C4CF94-8234-4F69-989D-478B46BB0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785576"/>
            <a:ext cx="7924800" cy="528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2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spc="-150" dirty="0">
                <a:latin typeface="Century Schoolbook" panose="02040604050505020304" pitchFamily="18" charset="0"/>
              </a:rPr>
              <a:t>Staying well during cold and flu season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06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0A3320-33D9-4C49-B6D0-7102FB12E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pc="-150" dirty="0">
                <a:latin typeface="Century Schoolbook" panose="02040604050505020304" pitchFamily="18" charset="0"/>
              </a:rPr>
              <a:t>Washing your hands: best defense </a:t>
            </a:r>
          </a:p>
        </p:txBody>
      </p:sp>
    </p:spTree>
    <p:extLst>
      <p:ext uri="{BB962C8B-B14F-4D97-AF65-F5344CB8AC3E}">
        <p14:creationId xmlns:p14="http://schemas.microsoft.com/office/powerpoint/2010/main" val="54107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-150" dirty="0">
                <a:latin typeface="Century Schoolbook" panose="02040604050505020304" pitchFamily="18" charset="0"/>
              </a:rPr>
              <a:t>Recovering from a cold and the flu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11FCC788-9455-4E6C-B655-F4EE3AD4D2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601909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A drawing of a face&#10;&#10;Description automatically generated">
            <a:extLst>
              <a:ext uri="{FF2B5EF4-FFF2-40B4-BE49-F238E27FC236}">
                <a16:creationId xmlns:a16="http://schemas.microsoft.com/office/drawing/2014/main" id="{ED848593-686D-4E44-A02E-7664FA6257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07681"/>
            <a:ext cx="2295144" cy="247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9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4606</TotalTime>
  <Words>46</Words>
  <Application>Microsoft Office PowerPoint</Application>
  <PresentationFormat>Widescreen</PresentationFormat>
  <Paragraphs>15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Schoolbook</vt:lpstr>
      <vt:lpstr>Office Theme</vt:lpstr>
      <vt:lpstr>PowerPoint Presentation</vt:lpstr>
      <vt:lpstr>Staying well during cold and flu season</vt:lpstr>
      <vt:lpstr>Washing your hands: best defense </vt:lpstr>
      <vt:lpstr>Recovering from a cold and the flu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66</cp:revision>
  <dcterms:created xsi:type="dcterms:W3CDTF">2013-01-07T09:33:03Z</dcterms:created>
  <dcterms:modified xsi:type="dcterms:W3CDTF">2019-01-14T07:06:23Z</dcterms:modified>
</cp:coreProperties>
</file>