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8F3CE-5AF6-4C44-A90B-7957CA0174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B6103B-15AA-4C95-92BE-7ADDC5700C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B54B11-2226-4FF4-86B2-C0E15F767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FB1D9D-CC5E-4EFF-87E8-E5699921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22657-2974-45FC-ABFA-AF1A132C4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982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2156D-D725-47DB-AB05-BAE375542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9A266-BFD2-4179-B054-AF16841B9B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991BC9-5400-4390-85CE-EC6835190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4C115B-8C67-4C72-B040-2FDFBA5EC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B9398F-7977-4866-9EE5-8B0565B33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7641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FDC8E5-A7AA-4731-AFBA-2ED2A0C1A8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6D319-3BE5-46A1-9839-1709773DA3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80A90D-902A-4682-BE17-A7BD550B2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7B90C-8A6B-40A7-A4C4-66F8E43F7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4F3BE-8CFF-430C-A007-510DAA49D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557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53ECA-AB31-46DB-A5BE-F7B489950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08DED-E7FB-434E-A489-D7AAFFCB0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8D4F9-DC0D-456A-9C5B-8EC9BF744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E2342-B078-4BAF-A3E8-42FD981E1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80219-610C-41F4-8E47-82BE20302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7107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69EF3-F555-4BB8-8044-7F21F98B7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E5A7C-5C8C-4EDA-BAFF-7787210B6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C9AB0-D7CC-42BE-886D-0518E8B0E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5CB23-1D17-4A59-819B-70E056C1F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42A44-2623-41DD-98BA-2BEA0C2FA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567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95DA-B133-41CF-B057-FA360E479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7FB9C-6A7A-4FB7-9D14-73F5EDB55F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39D132-D5E5-4DA4-9787-2A57CA7E8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A021FD-4A13-4DF3-970B-A6A71DF3C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131511-FFEA-41F7-9384-C2D063B7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172AD-0092-47D5-8C9B-C84D705CF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9750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6A103-498A-4E41-94E3-FD6417EEF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C6986B-578F-4122-9080-7DA9A1703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C53098-B3D1-4279-A64B-0B0EBB8B93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53A8C1-B321-426C-BF30-22EFBA0FAF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9D6381-73E8-419A-B564-15EA780728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DFD673-02DF-43CD-A789-D49210069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4906A7-1D20-4C69-8220-3F9337E4C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6042CC-0EC4-452E-A827-DEB9C8B68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3594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73EB3-9C4F-4989-A9AB-0232D8BA0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10813-944E-4F01-ACFE-EAF833162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A40DD9-4B20-44F9-B83A-93E59DC93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E7448C-9604-41C4-BAD8-96229649D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6705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B9541D-8CE9-418A-9C38-6E024AEAE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E20536-ADEC-4DEA-8B86-1C020C8BB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E1F50A-2C86-4C81-84E9-C03F7DD04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463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31202-2985-464D-80D5-1BCB604D0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E550F-8ECC-466C-94FE-F46AF1E6CC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73240E-66A0-4EC4-8CAA-8C6468585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145051-09AC-4BB5-80F6-003CEBFDE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7345D9-9594-4ECD-9D6D-8308EE118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32C7F7-CE00-4A42-99EB-875B1D06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8593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DBD91-553B-4092-BAD2-9BDD9F5C7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CCEA01-C4D2-426A-A998-F32FF8A2A4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29D30C-02A4-4CE9-8AC9-CCE5FA3EF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8DF42-A736-4A8A-8B24-34D396BC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CDBF6B-5067-49D3-91E6-00B33D665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685341-B601-4076-A1A5-048DE316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5860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199546-A694-48C6-821C-9F0696866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1AF872-8ADC-4FA6-AB3A-527334D8A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BB912-D1B4-49D0-994C-A37C25753C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E58C3-DED2-4D62-B6C6-D98FBBC552AF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DBB9C-8B20-4904-ADE3-8834FDBEA3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4ECEB-32EB-4DF5-9385-C9754499C4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082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now covered road&#10;&#10;Description automatically generated">
            <a:extLst>
              <a:ext uri="{FF2B5EF4-FFF2-40B4-BE49-F238E27FC236}">
                <a16:creationId xmlns:a16="http://schemas.microsoft.com/office/drawing/2014/main" id="{65FB8187-AB7F-4EFD-934C-77D1762E9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E3B661-D6F7-4430-9A3C-77F55B5CB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2021" y="3231931"/>
            <a:ext cx="3852041" cy="18340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dirty="0"/>
              <a:t>Tips for Driving</a:t>
            </a:r>
            <a:br>
              <a:rPr lang="en-US" sz="4000" dirty="0"/>
            </a:br>
            <a:r>
              <a:rPr lang="en-US" sz="4000" dirty="0"/>
              <a:t>in Adverse Conditions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10487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9365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368B17B-C203-4004-AD25-E4E3823E7916}"/>
              </a:ext>
            </a:extLst>
          </p:cNvPr>
          <p:cNvSpPr/>
          <p:nvPr/>
        </p:nvSpPr>
        <p:spPr>
          <a:xfrm>
            <a:off x="3260036" y="2876301"/>
            <a:ext cx="8468070" cy="3670274"/>
          </a:xfrm>
          <a:prstGeom prst="rect">
            <a:avLst/>
          </a:prstGeom>
        </p:spPr>
        <p:txBody>
          <a:bodyPr/>
          <a:lstStyle/>
          <a:p>
            <a:pPr lvl="0">
              <a:buChar char="•"/>
            </a:pPr>
            <a:r>
              <a:rPr lang="en-US" sz="2800" dirty="0"/>
              <a:t>Beware of black ice</a:t>
            </a:r>
          </a:p>
          <a:p>
            <a:pPr lvl="1">
              <a:buChar char="•"/>
            </a:pPr>
            <a:r>
              <a:rPr lang="en-US" sz="2800" dirty="0"/>
              <a:t>Can form at temperatures below 0</a:t>
            </a:r>
            <a:r>
              <a:rPr lang="en-US" sz="2800" dirty="0">
                <a:latin typeface="Tw Cen MT" panose="020B0602020104020603" pitchFamily="34" charset="0"/>
              </a:rPr>
              <a:t>°F</a:t>
            </a:r>
            <a:endParaRPr lang="en-US" sz="2800" dirty="0"/>
          </a:p>
          <a:p>
            <a:pPr lvl="1">
              <a:buChar char="•"/>
            </a:pPr>
            <a:r>
              <a:rPr lang="en-US" sz="2800" dirty="0"/>
              <a:t>To convert Fahrenheit to Celsius: </a:t>
            </a:r>
          </a:p>
          <a:p>
            <a:pPr lvl="2">
              <a:buChar char="•"/>
            </a:pPr>
            <a:endParaRPr lang="en-US" sz="2800" dirty="0"/>
          </a:p>
          <a:p>
            <a:pPr lvl="0">
              <a:buChar char="•"/>
            </a:pPr>
            <a:r>
              <a:rPr lang="en-US" sz="2800" dirty="0"/>
              <a:t>Reduce speed</a:t>
            </a:r>
          </a:p>
          <a:p>
            <a:pPr lvl="1">
              <a:buChar char="•"/>
            </a:pPr>
            <a:r>
              <a:rPr lang="en-US" sz="2800" dirty="0"/>
              <a:t>Drive approximately 10 mph below speed limit</a:t>
            </a:r>
          </a:p>
          <a:p>
            <a:pPr lvl="0">
              <a:buChar char="•"/>
            </a:pPr>
            <a:r>
              <a:rPr lang="en-US" sz="2800" dirty="0"/>
              <a:t>Avoid tailgating</a:t>
            </a:r>
          </a:p>
          <a:p>
            <a:pPr lvl="1">
              <a:buChar char="•"/>
            </a:pPr>
            <a:r>
              <a:rPr lang="en-US" sz="2800" dirty="0"/>
              <a:t>Stay 100 yards behind nearest vehicle</a:t>
            </a:r>
            <a:endParaRPr lang="en-US" dirty="0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114BBF0B-0A7E-43F5-86E0-08130BE25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838714" cy="28763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513F39-05A0-40F6-955A-3789FCB3F2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921" y="1"/>
            <a:ext cx="3525077" cy="337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852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win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38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Tw Cen MT</vt:lpstr>
      <vt:lpstr>Office Theme</vt:lpstr>
      <vt:lpstr>Tips for Driving in Adverse Conditions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Your Name</dc:creator>
  <cp:lastModifiedBy>Your Name</cp:lastModifiedBy>
  <cp:revision>12</cp:revision>
  <dcterms:created xsi:type="dcterms:W3CDTF">2019-01-22T03:31:24Z</dcterms:created>
  <dcterms:modified xsi:type="dcterms:W3CDTF">2019-01-22T07:56:26Z</dcterms:modified>
</cp:coreProperties>
</file>