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3BF57E-D44E-466F-B199-9F0DD732B59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E0E5583-2F31-461C-9AE5-69C34865F9A6}">
      <dgm:prSet/>
      <dgm:spPr/>
      <dgm:t>
        <a:bodyPr/>
        <a:lstStyle/>
        <a:p>
          <a:r>
            <a:rPr lang="en-US"/>
            <a:t>Invade your body’s cells</a:t>
          </a:r>
        </a:p>
      </dgm:t>
    </dgm:pt>
    <dgm:pt modelId="{3639B4DD-4A6C-47CC-A5CF-51F328D90E1F}" type="parTrans" cxnId="{9AFADD80-1359-4BA3-88B5-386946397764}">
      <dgm:prSet/>
      <dgm:spPr/>
      <dgm:t>
        <a:bodyPr/>
        <a:lstStyle/>
        <a:p>
          <a:endParaRPr lang="en-US"/>
        </a:p>
      </dgm:t>
    </dgm:pt>
    <dgm:pt modelId="{6942F25A-68C7-44A2-8C1B-919B00B49DBD}" type="sibTrans" cxnId="{9AFADD80-1359-4BA3-88B5-386946397764}">
      <dgm:prSet/>
      <dgm:spPr/>
      <dgm:t>
        <a:bodyPr/>
        <a:lstStyle/>
        <a:p>
          <a:endParaRPr lang="en-US"/>
        </a:p>
      </dgm:t>
    </dgm:pt>
    <dgm:pt modelId="{BB356B16-DA37-493C-BFC4-11F1A1C1AB55}">
      <dgm:prSet/>
      <dgm:spPr/>
      <dgm:t>
        <a:bodyPr/>
        <a:lstStyle/>
        <a:p>
          <a:r>
            <a:rPr lang="en-US"/>
            <a:t>Responsible for common diseases</a:t>
          </a:r>
        </a:p>
      </dgm:t>
    </dgm:pt>
    <dgm:pt modelId="{00080AF4-0B2A-4EA7-BA29-CF706067D808}" type="parTrans" cxnId="{123BF8CE-C21A-4F3D-A675-5EC89D158078}">
      <dgm:prSet/>
      <dgm:spPr/>
      <dgm:t>
        <a:bodyPr/>
        <a:lstStyle/>
        <a:p>
          <a:endParaRPr lang="en-US"/>
        </a:p>
      </dgm:t>
    </dgm:pt>
    <dgm:pt modelId="{003FB6AB-78F3-4883-A76D-31FBDFB6D463}" type="sibTrans" cxnId="{123BF8CE-C21A-4F3D-A675-5EC89D158078}">
      <dgm:prSet/>
      <dgm:spPr/>
      <dgm:t>
        <a:bodyPr/>
        <a:lstStyle/>
        <a:p>
          <a:endParaRPr lang="en-US"/>
        </a:p>
      </dgm:t>
    </dgm:pt>
    <dgm:pt modelId="{5DEDEC97-283D-41CE-AFDD-649F135A2449}">
      <dgm:prSet/>
      <dgm:spPr/>
      <dgm:t>
        <a:bodyPr/>
        <a:lstStyle/>
        <a:p>
          <a:r>
            <a:rPr lang="en-US"/>
            <a:t>Cold</a:t>
          </a:r>
        </a:p>
      </dgm:t>
    </dgm:pt>
    <dgm:pt modelId="{8754D1E6-DC8E-4625-A64E-1F2CB3BCEE27}" type="parTrans" cxnId="{449A39F8-B29C-4905-A499-8C7148AC5860}">
      <dgm:prSet/>
      <dgm:spPr/>
      <dgm:t>
        <a:bodyPr/>
        <a:lstStyle/>
        <a:p>
          <a:endParaRPr lang="en-US"/>
        </a:p>
      </dgm:t>
    </dgm:pt>
    <dgm:pt modelId="{711C47CF-22B3-407F-80E9-82F02731D044}" type="sibTrans" cxnId="{449A39F8-B29C-4905-A499-8C7148AC5860}">
      <dgm:prSet/>
      <dgm:spPr/>
      <dgm:t>
        <a:bodyPr/>
        <a:lstStyle/>
        <a:p>
          <a:endParaRPr lang="en-US"/>
        </a:p>
      </dgm:t>
    </dgm:pt>
    <dgm:pt modelId="{F0192444-99FE-4F13-BD78-810A8CECFFB7}">
      <dgm:prSet/>
      <dgm:spPr/>
      <dgm:t>
        <a:bodyPr/>
        <a:lstStyle/>
        <a:p>
          <a:r>
            <a:rPr lang="en-US"/>
            <a:t>Flu</a:t>
          </a:r>
        </a:p>
      </dgm:t>
    </dgm:pt>
    <dgm:pt modelId="{40CB354C-7A57-4E7C-8EEA-5E1BFF47D4CE}" type="parTrans" cxnId="{D51342F6-8977-408F-9F2A-D86F242B705E}">
      <dgm:prSet/>
      <dgm:spPr/>
      <dgm:t>
        <a:bodyPr/>
        <a:lstStyle/>
        <a:p>
          <a:endParaRPr lang="en-US"/>
        </a:p>
      </dgm:t>
    </dgm:pt>
    <dgm:pt modelId="{706D63E1-C844-47AD-8020-21BE5B36EF85}" type="sibTrans" cxnId="{D51342F6-8977-408F-9F2A-D86F242B705E}">
      <dgm:prSet/>
      <dgm:spPr/>
      <dgm:t>
        <a:bodyPr/>
        <a:lstStyle/>
        <a:p>
          <a:endParaRPr lang="en-US"/>
        </a:p>
      </dgm:t>
    </dgm:pt>
    <dgm:pt modelId="{F9868C38-F77B-4668-B444-40C156805225}">
      <dgm:prSet/>
      <dgm:spPr/>
      <dgm:t>
        <a:bodyPr/>
        <a:lstStyle/>
        <a:p>
          <a:r>
            <a:rPr lang="en-US"/>
            <a:t>Most sore throats</a:t>
          </a:r>
        </a:p>
      </dgm:t>
    </dgm:pt>
    <dgm:pt modelId="{3DAF05D9-192E-44A1-B616-AA65C24B4C39}" type="parTrans" cxnId="{F18EFB5D-282D-4619-8AF3-439E17C23EA3}">
      <dgm:prSet/>
      <dgm:spPr/>
      <dgm:t>
        <a:bodyPr/>
        <a:lstStyle/>
        <a:p>
          <a:endParaRPr lang="en-US"/>
        </a:p>
      </dgm:t>
    </dgm:pt>
    <dgm:pt modelId="{7CE12E91-DF84-4E3B-A037-2D9D48E6D93C}" type="sibTrans" cxnId="{F18EFB5D-282D-4619-8AF3-439E17C23EA3}">
      <dgm:prSet/>
      <dgm:spPr/>
      <dgm:t>
        <a:bodyPr/>
        <a:lstStyle/>
        <a:p>
          <a:endParaRPr lang="en-US"/>
        </a:p>
      </dgm:t>
    </dgm:pt>
    <dgm:pt modelId="{E2BD3C86-FF6B-450B-860F-596E762AA597}">
      <dgm:prSet/>
      <dgm:spPr/>
      <dgm:t>
        <a:bodyPr/>
        <a:lstStyle/>
        <a:p>
          <a:r>
            <a:rPr lang="en-US"/>
            <a:t>Acute bronchitis</a:t>
          </a:r>
        </a:p>
      </dgm:t>
    </dgm:pt>
    <dgm:pt modelId="{6B3C79A8-D8D4-4F8A-B559-9EF84970273E}" type="parTrans" cxnId="{2C991845-F051-4A03-967D-6044493CD2D8}">
      <dgm:prSet/>
      <dgm:spPr/>
      <dgm:t>
        <a:bodyPr/>
        <a:lstStyle/>
        <a:p>
          <a:endParaRPr lang="en-US"/>
        </a:p>
      </dgm:t>
    </dgm:pt>
    <dgm:pt modelId="{C7A55922-3990-4BDC-AB91-4348B9ABCF2A}" type="sibTrans" cxnId="{2C991845-F051-4A03-967D-6044493CD2D8}">
      <dgm:prSet/>
      <dgm:spPr/>
      <dgm:t>
        <a:bodyPr/>
        <a:lstStyle/>
        <a:p>
          <a:endParaRPr lang="en-US"/>
        </a:p>
      </dgm:t>
    </dgm:pt>
    <dgm:pt modelId="{F65E4B22-6F44-42A7-B7C7-99C0D3418A28}">
      <dgm:prSet/>
      <dgm:spPr/>
      <dgm:t>
        <a:bodyPr/>
        <a:lstStyle/>
        <a:p>
          <a:r>
            <a:rPr lang="en-US"/>
            <a:t>NOT treated with antibiotics</a:t>
          </a:r>
        </a:p>
      </dgm:t>
    </dgm:pt>
    <dgm:pt modelId="{1B75B65D-1896-4CFC-BEF0-6918247597BB}" type="parTrans" cxnId="{8750CEA3-5442-439D-8BFD-1FD327C706B5}">
      <dgm:prSet/>
      <dgm:spPr/>
      <dgm:t>
        <a:bodyPr/>
        <a:lstStyle/>
        <a:p>
          <a:endParaRPr lang="en-US"/>
        </a:p>
      </dgm:t>
    </dgm:pt>
    <dgm:pt modelId="{F2E01390-28E6-4192-A11E-D269D2CF626C}" type="sibTrans" cxnId="{8750CEA3-5442-439D-8BFD-1FD327C706B5}">
      <dgm:prSet/>
      <dgm:spPr/>
      <dgm:t>
        <a:bodyPr/>
        <a:lstStyle/>
        <a:p>
          <a:endParaRPr lang="en-US"/>
        </a:p>
      </dgm:t>
    </dgm:pt>
    <dgm:pt modelId="{665B3847-9BD4-4CBE-8A0D-F7FE8B45A728}" type="pres">
      <dgm:prSet presAssocID="{8C3BF57E-D44E-466F-B199-9F0DD732B591}" presName="Name0" presStyleCnt="0">
        <dgm:presLayoutVars>
          <dgm:dir/>
          <dgm:animLvl val="lvl"/>
          <dgm:resizeHandles val="exact"/>
        </dgm:presLayoutVars>
      </dgm:prSet>
      <dgm:spPr/>
    </dgm:pt>
    <dgm:pt modelId="{E25A8471-DF7C-4581-BDE1-F4DA2DF7AA42}" type="pres">
      <dgm:prSet presAssocID="{CE0E5583-2F31-461C-9AE5-69C34865F9A6}" presName="linNode" presStyleCnt="0"/>
      <dgm:spPr/>
    </dgm:pt>
    <dgm:pt modelId="{63A69B46-A8CF-4E2C-9B1B-0162A710BBA3}" type="pres">
      <dgm:prSet presAssocID="{CE0E5583-2F31-461C-9AE5-69C34865F9A6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8DD19C19-0EEE-422C-AF07-96DCA86BDD96}" type="pres">
      <dgm:prSet presAssocID="{6942F25A-68C7-44A2-8C1B-919B00B49DBD}" presName="sp" presStyleCnt="0"/>
      <dgm:spPr/>
    </dgm:pt>
    <dgm:pt modelId="{57822958-0B4B-4F64-9CAF-079A3317907A}" type="pres">
      <dgm:prSet presAssocID="{BB356B16-DA37-493C-BFC4-11F1A1C1AB55}" presName="linNode" presStyleCnt="0"/>
      <dgm:spPr/>
    </dgm:pt>
    <dgm:pt modelId="{D5E2A193-D776-45E1-82DC-1AC9B7AA86D2}" type="pres">
      <dgm:prSet presAssocID="{BB356B16-DA37-493C-BFC4-11F1A1C1AB55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CF8149EC-54A1-4E19-A6A7-1816DFDAC763}" type="pres">
      <dgm:prSet presAssocID="{BB356B16-DA37-493C-BFC4-11F1A1C1AB55}" presName="descendantText" presStyleLbl="alignAccFollowNode1" presStyleIdx="0" presStyleCnt="1">
        <dgm:presLayoutVars>
          <dgm:bulletEnabled val="1"/>
        </dgm:presLayoutVars>
      </dgm:prSet>
      <dgm:spPr/>
    </dgm:pt>
    <dgm:pt modelId="{B9688395-C864-4694-848B-7D78ACA0AB34}" type="pres">
      <dgm:prSet presAssocID="{003FB6AB-78F3-4883-A76D-31FBDFB6D463}" presName="sp" presStyleCnt="0"/>
      <dgm:spPr/>
    </dgm:pt>
    <dgm:pt modelId="{4705BBB3-EE8C-4C38-90FE-46021DD6E848}" type="pres">
      <dgm:prSet presAssocID="{F65E4B22-6F44-42A7-B7C7-99C0D3418A28}" presName="linNode" presStyleCnt="0"/>
      <dgm:spPr/>
    </dgm:pt>
    <dgm:pt modelId="{624E4075-A7FF-415A-BD9A-7F0C47E67328}" type="pres">
      <dgm:prSet presAssocID="{F65E4B22-6F44-42A7-B7C7-99C0D3418A28}" presName="parentText" presStyleLbl="node1" presStyleIdx="2" presStyleCnt="3">
        <dgm:presLayoutVars>
          <dgm:chMax val="1"/>
          <dgm:bulletEnabled val="1"/>
        </dgm:presLayoutVars>
      </dgm:prSet>
      <dgm:spPr/>
    </dgm:pt>
  </dgm:ptLst>
  <dgm:cxnLst>
    <dgm:cxn modelId="{6FD69C34-D959-4183-AF66-995B259D0028}" type="presOf" srcId="{F9868C38-F77B-4668-B444-40C156805225}" destId="{CF8149EC-54A1-4E19-A6A7-1816DFDAC763}" srcOrd="0" destOrd="2" presId="urn:microsoft.com/office/officeart/2005/8/layout/vList5"/>
    <dgm:cxn modelId="{F18EFB5D-282D-4619-8AF3-439E17C23EA3}" srcId="{BB356B16-DA37-493C-BFC4-11F1A1C1AB55}" destId="{F9868C38-F77B-4668-B444-40C156805225}" srcOrd="2" destOrd="0" parTransId="{3DAF05D9-192E-44A1-B616-AA65C24B4C39}" sibTransId="{7CE12E91-DF84-4E3B-A037-2D9D48E6D93C}"/>
    <dgm:cxn modelId="{2C991845-F051-4A03-967D-6044493CD2D8}" srcId="{BB356B16-DA37-493C-BFC4-11F1A1C1AB55}" destId="{E2BD3C86-FF6B-450B-860F-596E762AA597}" srcOrd="3" destOrd="0" parTransId="{6B3C79A8-D8D4-4F8A-B559-9EF84970273E}" sibTransId="{C7A55922-3990-4BDC-AB91-4348B9ABCF2A}"/>
    <dgm:cxn modelId="{43C2CF6F-514F-4097-9FF6-CB3C220678A1}" type="presOf" srcId="{F65E4B22-6F44-42A7-B7C7-99C0D3418A28}" destId="{624E4075-A7FF-415A-BD9A-7F0C47E67328}" srcOrd="0" destOrd="0" presId="urn:microsoft.com/office/officeart/2005/8/layout/vList5"/>
    <dgm:cxn modelId="{9AFADD80-1359-4BA3-88B5-386946397764}" srcId="{8C3BF57E-D44E-466F-B199-9F0DD732B591}" destId="{CE0E5583-2F31-461C-9AE5-69C34865F9A6}" srcOrd="0" destOrd="0" parTransId="{3639B4DD-4A6C-47CC-A5CF-51F328D90E1F}" sibTransId="{6942F25A-68C7-44A2-8C1B-919B00B49DBD}"/>
    <dgm:cxn modelId="{8184BF86-18E9-4DE2-BA9B-F7CAE727E9FF}" type="presOf" srcId="{F0192444-99FE-4F13-BD78-810A8CECFFB7}" destId="{CF8149EC-54A1-4E19-A6A7-1816DFDAC763}" srcOrd="0" destOrd="1" presId="urn:microsoft.com/office/officeart/2005/8/layout/vList5"/>
    <dgm:cxn modelId="{E967E587-4852-4828-BFEE-CE899BCD1051}" type="presOf" srcId="{BB356B16-DA37-493C-BFC4-11F1A1C1AB55}" destId="{D5E2A193-D776-45E1-82DC-1AC9B7AA86D2}" srcOrd="0" destOrd="0" presId="urn:microsoft.com/office/officeart/2005/8/layout/vList5"/>
    <dgm:cxn modelId="{8750CEA3-5442-439D-8BFD-1FD327C706B5}" srcId="{8C3BF57E-D44E-466F-B199-9F0DD732B591}" destId="{F65E4B22-6F44-42A7-B7C7-99C0D3418A28}" srcOrd="2" destOrd="0" parTransId="{1B75B65D-1896-4CFC-BEF0-6918247597BB}" sibTransId="{F2E01390-28E6-4192-A11E-D269D2CF626C}"/>
    <dgm:cxn modelId="{43F026C8-592C-4A8D-B0C0-07DAA549B6E1}" type="presOf" srcId="{E2BD3C86-FF6B-450B-860F-596E762AA597}" destId="{CF8149EC-54A1-4E19-A6A7-1816DFDAC763}" srcOrd="0" destOrd="3" presId="urn:microsoft.com/office/officeart/2005/8/layout/vList5"/>
    <dgm:cxn modelId="{BCC7C7CD-41C6-41B5-95AE-21F469663C92}" type="presOf" srcId="{8C3BF57E-D44E-466F-B199-9F0DD732B591}" destId="{665B3847-9BD4-4CBE-8A0D-F7FE8B45A728}" srcOrd="0" destOrd="0" presId="urn:microsoft.com/office/officeart/2005/8/layout/vList5"/>
    <dgm:cxn modelId="{123BF8CE-C21A-4F3D-A675-5EC89D158078}" srcId="{8C3BF57E-D44E-466F-B199-9F0DD732B591}" destId="{BB356B16-DA37-493C-BFC4-11F1A1C1AB55}" srcOrd="1" destOrd="0" parTransId="{00080AF4-0B2A-4EA7-BA29-CF706067D808}" sibTransId="{003FB6AB-78F3-4883-A76D-31FBDFB6D463}"/>
    <dgm:cxn modelId="{F11828DC-0E22-42C6-A474-0D85EFF31D80}" type="presOf" srcId="{5DEDEC97-283D-41CE-AFDD-649F135A2449}" destId="{CF8149EC-54A1-4E19-A6A7-1816DFDAC763}" srcOrd="0" destOrd="0" presId="urn:microsoft.com/office/officeart/2005/8/layout/vList5"/>
    <dgm:cxn modelId="{77DC33E8-77B4-4011-B230-12166433DD26}" type="presOf" srcId="{CE0E5583-2F31-461C-9AE5-69C34865F9A6}" destId="{63A69B46-A8CF-4E2C-9B1B-0162A710BBA3}" srcOrd="0" destOrd="0" presId="urn:microsoft.com/office/officeart/2005/8/layout/vList5"/>
    <dgm:cxn modelId="{D51342F6-8977-408F-9F2A-D86F242B705E}" srcId="{BB356B16-DA37-493C-BFC4-11F1A1C1AB55}" destId="{F0192444-99FE-4F13-BD78-810A8CECFFB7}" srcOrd="1" destOrd="0" parTransId="{40CB354C-7A57-4E7C-8EEA-5E1BFF47D4CE}" sibTransId="{706D63E1-C844-47AD-8020-21BE5B36EF85}"/>
    <dgm:cxn modelId="{449A39F8-B29C-4905-A499-8C7148AC5860}" srcId="{BB356B16-DA37-493C-BFC4-11F1A1C1AB55}" destId="{5DEDEC97-283D-41CE-AFDD-649F135A2449}" srcOrd="0" destOrd="0" parTransId="{8754D1E6-DC8E-4625-A64E-1F2CB3BCEE27}" sibTransId="{711C47CF-22B3-407F-80E9-82F02731D044}"/>
    <dgm:cxn modelId="{98CDDC74-501F-4E45-AFE0-03E07A29742B}" type="presParOf" srcId="{665B3847-9BD4-4CBE-8A0D-F7FE8B45A728}" destId="{E25A8471-DF7C-4581-BDE1-F4DA2DF7AA42}" srcOrd="0" destOrd="0" presId="urn:microsoft.com/office/officeart/2005/8/layout/vList5"/>
    <dgm:cxn modelId="{2EAA3861-0A47-42F7-9EF0-2D739F220822}" type="presParOf" srcId="{E25A8471-DF7C-4581-BDE1-F4DA2DF7AA42}" destId="{63A69B46-A8CF-4E2C-9B1B-0162A710BBA3}" srcOrd="0" destOrd="0" presId="urn:microsoft.com/office/officeart/2005/8/layout/vList5"/>
    <dgm:cxn modelId="{3B500C37-3586-4B91-B809-D799F0351A71}" type="presParOf" srcId="{665B3847-9BD4-4CBE-8A0D-F7FE8B45A728}" destId="{8DD19C19-0EEE-422C-AF07-96DCA86BDD96}" srcOrd="1" destOrd="0" presId="urn:microsoft.com/office/officeart/2005/8/layout/vList5"/>
    <dgm:cxn modelId="{0AF313FB-38F5-4DA4-8C3C-1A0B87B1CD07}" type="presParOf" srcId="{665B3847-9BD4-4CBE-8A0D-F7FE8B45A728}" destId="{57822958-0B4B-4F64-9CAF-079A3317907A}" srcOrd="2" destOrd="0" presId="urn:microsoft.com/office/officeart/2005/8/layout/vList5"/>
    <dgm:cxn modelId="{A2640C39-2017-4B0A-93FA-F706240FF405}" type="presParOf" srcId="{57822958-0B4B-4F64-9CAF-079A3317907A}" destId="{D5E2A193-D776-45E1-82DC-1AC9B7AA86D2}" srcOrd="0" destOrd="0" presId="urn:microsoft.com/office/officeart/2005/8/layout/vList5"/>
    <dgm:cxn modelId="{7E770973-03A6-4DA0-8E45-5338E9D85352}" type="presParOf" srcId="{57822958-0B4B-4F64-9CAF-079A3317907A}" destId="{CF8149EC-54A1-4E19-A6A7-1816DFDAC763}" srcOrd="1" destOrd="0" presId="urn:microsoft.com/office/officeart/2005/8/layout/vList5"/>
    <dgm:cxn modelId="{83DE0973-7340-48EC-9DEF-F13D974706D8}" type="presParOf" srcId="{665B3847-9BD4-4CBE-8A0D-F7FE8B45A728}" destId="{B9688395-C864-4694-848B-7D78ACA0AB34}" srcOrd="3" destOrd="0" presId="urn:microsoft.com/office/officeart/2005/8/layout/vList5"/>
    <dgm:cxn modelId="{B5E1D4C7-F7DA-4A59-9690-A4E3D886B541}" type="presParOf" srcId="{665B3847-9BD4-4CBE-8A0D-F7FE8B45A728}" destId="{4705BBB3-EE8C-4C38-90FE-46021DD6E848}" srcOrd="4" destOrd="0" presId="urn:microsoft.com/office/officeart/2005/8/layout/vList5"/>
    <dgm:cxn modelId="{DC0E0926-B96B-4E10-AC37-A4737470C6E4}" type="presParOf" srcId="{4705BBB3-EE8C-4C38-90FE-46021DD6E848}" destId="{624E4075-A7FF-415A-BD9A-7F0C47E6732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C88099-82EE-4129-8024-4F08F0AD8BA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D88B368-19B3-433D-A421-646DD055CBDA}">
      <dgm:prSet/>
      <dgm:spPr/>
      <dgm:t>
        <a:bodyPr/>
        <a:lstStyle/>
        <a:p>
          <a:r>
            <a:rPr lang="en-US" dirty="0"/>
            <a:t>Can live outside body’s cells</a:t>
          </a:r>
        </a:p>
      </dgm:t>
    </dgm:pt>
    <dgm:pt modelId="{7CE95B0A-28B7-4299-9E79-72AB219D4AB4}" type="parTrans" cxnId="{218894BF-2767-40AE-B30D-C56B472E6A22}">
      <dgm:prSet/>
      <dgm:spPr/>
      <dgm:t>
        <a:bodyPr/>
        <a:lstStyle/>
        <a:p>
          <a:endParaRPr lang="en-US"/>
        </a:p>
      </dgm:t>
    </dgm:pt>
    <dgm:pt modelId="{AA71A9A6-51F1-4B83-9002-91328C4543BB}" type="sibTrans" cxnId="{218894BF-2767-40AE-B30D-C56B472E6A22}">
      <dgm:prSet/>
      <dgm:spPr/>
      <dgm:t>
        <a:bodyPr/>
        <a:lstStyle/>
        <a:p>
          <a:endParaRPr lang="en-US"/>
        </a:p>
      </dgm:t>
    </dgm:pt>
    <dgm:pt modelId="{F3B5D1F4-1890-4E5A-81ED-A19E8240A956}">
      <dgm:prSet/>
      <dgm:spPr/>
      <dgm:t>
        <a:bodyPr/>
        <a:lstStyle/>
        <a:p>
          <a:r>
            <a:rPr lang="en-US"/>
            <a:t>Cause infections</a:t>
          </a:r>
        </a:p>
      </dgm:t>
    </dgm:pt>
    <dgm:pt modelId="{DB255C78-6F74-4A25-9F2E-D5ED7614914E}" type="parTrans" cxnId="{F0C4D802-4FA7-4BB4-97A9-AB84CD8AB808}">
      <dgm:prSet/>
      <dgm:spPr/>
      <dgm:t>
        <a:bodyPr/>
        <a:lstStyle/>
        <a:p>
          <a:endParaRPr lang="en-US"/>
        </a:p>
      </dgm:t>
    </dgm:pt>
    <dgm:pt modelId="{B23B004E-248E-4DA3-8DA8-3DFE7F181027}" type="sibTrans" cxnId="{F0C4D802-4FA7-4BB4-97A9-AB84CD8AB808}">
      <dgm:prSet/>
      <dgm:spPr/>
      <dgm:t>
        <a:bodyPr/>
        <a:lstStyle/>
        <a:p>
          <a:endParaRPr lang="en-US"/>
        </a:p>
      </dgm:t>
    </dgm:pt>
    <dgm:pt modelId="{DB858CC1-D495-40B3-9364-B525D64C6A32}">
      <dgm:prSet/>
      <dgm:spPr/>
      <dgm:t>
        <a:bodyPr/>
        <a:lstStyle/>
        <a:p>
          <a:r>
            <a:rPr lang="en-US"/>
            <a:t>Strep throat</a:t>
          </a:r>
        </a:p>
      </dgm:t>
    </dgm:pt>
    <dgm:pt modelId="{D87153F6-286C-4858-B91D-901C4A721FEC}" type="parTrans" cxnId="{64ECE5A0-FE41-4CD4-86C8-C890BF65B8B8}">
      <dgm:prSet/>
      <dgm:spPr/>
      <dgm:t>
        <a:bodyPr/>
        <a:lstStyle/>
        <a:p>
          <a:endParaRPr lang="en-US"/>
        </a:p>
      </dgm:t>
    </dgm:pt>
    <dgm:pt modelId="{E46DD577-E6B3-4D2F-BF5B-A16E7EC78E9B}" type="sibTrans" cxnId="{64ECE5A0-FE41-4CD4-86C8-C890BF65B8B8}">
      <dgm:prSet/>
      <dgm:spPr/>
      <dgm:t>
        <a:bodyPr/>
        <a:lstStyle/>
        <a:p>
          <a:endParaRPr lang="en-US"/>
        </a:p>
      </dgm:t>
    </dgm:pt>
    <dgm:pt modelId="{D5E126EF-A7F1-4EE4-ADC8-A729F79D0121}">
      <dgm:prSet/>
      <dgm:spPr/>
      <dgm:t>
        <a:bodyPr/>
        <a:lstStyle/>
        <a:p>
          <a:r>
            <a:rPr lang="en-US"/>
            <a:t>Whooping cough</a:t>
          </a:r>
        </a:p>
      </dgm:t>
    </dgm:pt>
    <dgm:pt modelId="{5C226907-F53F-4DC0-BABC-33FE6085C29B}" type="parTrans" cxnId="{4BF48C33-1E1E-4321-A995-F2AC43CCB985}">
      <dgm:prSet/>
      <dgm:spPr/>
      <dgm:t>
        <a:bodyPr/>
        <a:lstStyle/>
        <a:p>
          <a:endParaRPr lang="en-US"/>
        </a:p>
      </dgm:t>
    </dgm:pt>
    <dgm:pt modelId="{CCB41377-B071-40E5-952F-851C09E588D6}" type="sibTrans" cxnId="{4BF48C33-1E1E-4321-A995-F2AC43CCB985}">
      <dgm:prSet/>
      <dgm:spPr/>
      <dgm:t>
        <a:bodyPr/>
        <a:lstStyle/>
        <a:p>
          <a:endParaRPr lang="en-US"/>
        </a:p>
      </dgm:t>
    </dgm:pt>
    <dgm:pt modelId="{882C577E-4E46-489E-9672-3D3AF9C88FAA}">
      <dgm:prSet/>
      <dgm:spPr/>
      <dgm:t>
        <a:bodyPr/>
        <a:lstStyle/>
        <a:p>
          <a:r>
            <a:rPr lang="en-US"/>
            <a:t>Tuberculosis</a:t>
          </a:r>
        </a:p>
      </dgm:t>
    </dgm:pt>
    <dgm:pt modelId="{C470C80E-468C-4166-8007-79783225D291}" type="parTrans" cxnId="{D76DF79F-4C2D-4326-8F67-A0C77FE136C2}">
      <dgm:prSet/>
      <dgm:spPr/>
      <dgm:t>
        <a:bodyPr/>
        <a:lstStyle/>
        <a:p>
          <a:endParaRPr lang="en-US"/>
        </a:p>
      </dgm:t>
    </dgm:pt>
    <dgm:pt modelId="{64997ADF-6F4C-46FC-8065-78BFF3B99E76}" type="sibTrans" cxnId="{D76DF79F-4C2D-4326-8F67-A0C77FE136C2}">
      <dgm:prSet/>
      <dgm:spPr/>
      <dgm:t>
        <a:bodyPr/>
        <a:lstStyle/>
        <a:p>
          <a:endParaRPr lang="en-US"/>
        </a:p>
      </dgm:t>
    </dgm:pt>
    <dgm:pt modelId="{8DE36119-95E8-43EC-A2F0-501F0A98B0DC}">
      <dgm:prSet/>
      <dgm:spPr/>
      <dgm:t>
        <a:bodyPr/>
        <a:lstStyle/>
        <a:p>
          <a:r>
            <a:rPr lang="en-US"/>
            <a:t>Treated with antibiotics</a:t>
          </a:r>
        </a:p>
      </dgm:t>
    </dgm:pt>
    <dgm:pt modelId="{E375FE78-CAC2-4C4E-82D0-1884A4669F59}" type="parTrans" cxnId="{9CE97437-BDF4-4D3F-86AE-A5BCA29A97B8}">
      <dgm:prSet/>
      <dgm:spPr/>
      <dgm:t>
        <a:bodyPr/>
        <a:lstStyle/>
        <a:p>
          <a:endParaRPr lang="en-US"/>
        </a:p>
      </dgm:t>
    </dgm:pt>
    <dgm:pt modelId="{CC8D1292-F403-442E-B4FF-4E6E44C1AC7D}" type="sibTrans" cxnId="{9CE97437-BDF4-4D3F-86AE-A5BCA29A97B8}">
      <dgm:prSet/>
      <dgm:spPr/>
      <dgm:t>
        <a:bodyPr/>
        <a:lstStyle/>
        <a:p>
          <a:endParaRPr lang="en-US"/>
        </a:p>
      </dgm:t>
    </dgm:pt>
    <dgm:pt modelId="{AD3501B1-BD25-4BE8-AE88-6C11EF7C2625}" type="pres">
      <dgm:prSet presAssocID="{A4C88099-82EE-4129-8024-4F08F0AD8BA1}" presName="Name0" presStyleCnt="0">
        <dgm:presLayoutVars>
          <dgm:dir/>
          <dgm:animLvl val="lvl"/>
          <dgm:resizeHandles val="exact"/>
        </dgm:presLayoutVars>
      </dgm:prSet>
      <dgm:spPr/>
    </dgm:pt>
    <dgm:pt modelId="{A80B167B-EF31-445F-BCB3-70157A77F67F}" type="pres">
      <dgm:prSet presAssocID="{4D88B368-19B3-433D-A421-646DD055CBDA}" presName="linNode" presStyleCnt="0"/>
      <dgm:spPr/>
    </dgm:pt>
    <dgm:pt modelId="{81F64117-2BEF-4EDF-BF09-6D1F0EE26D0A}" type="pres">
      <dgm:prSet presAssocID="{4D88B368-19B3-433D-A421-646DD055CBDA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C3DF5972-3024-42F8-9638-7A9EC114869C}" type="pres">
      <dgm:prSet presAssocID="{AA71A9A6-51F1-4B83-9002-91328C4543BB}" presName="sp" presStyleCnt="0"/>
      <dgm:spPr/>
    </dgm:pt>
    <dgm:pt modelId="{3A5B7347-65EF-41FD-91BA-1A19792FDE82}" type="pres">
      <dgm:prSet presAssocID="{F3B5D1F4-1890-4E5A-81ED-A19E8240A956}" presName="linNode" presStyleCnt="0"/>
      <dgm:spPr/>
    </dgm:pt>
    <dgm:pt modelId="{43A5BF0A-C35B-4588-959A-652BB84C3350}" type="pres">
      <dgm:prSet presAssocID="{F3B5D1F4-1890-4E5A-81ED-A19E8240A956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22FA3C1E-5818-4836-9ED9-1DD122734299}" type="pres">
      <dgm:prSet presAssocID="{F3B5D1F4-1890-4E5A-81ED-A19E8240A956}" presName="descendantText" presStyleLbl="alignAccFollowNode1" presStyleIdx="0" presStyleCnt="1">
        <dgm:presLayoutVars>
          <dgm:bulletEnabled val="1"/>
        </dgm:presLayoutVars>
      </dgm:prSet>
      <dgm:spPr/>
    </dgm:pt>
    <dgm:pt modelId="{78A9CCE1-81ED-46B9-AA18-CB4F58926E52}" type="pres">
      <dgm:prSet presAssocID="{B23B004E-248E-4DA3-8DA8-3DFE7F181027}" presName="sp" presStyleCnt="0"/>
      <dgm:spPr/>
    </dgm:pt>
    <dgm:pt modelId="{DF766CD9-7833-445C-A139-D4E463B0B835}" type="pres">
      <dgm:prSet presAssocID="{8DE36119-95E8-43EC-A2F0-501F0A98B0DC}" presName="linNode" presStyleCnt="0"/>
      <dgm:spPr/>
    </dgm:pt>
    <dgm:pt modelId="{2BE8752F-02E2-4783-964C-3D16568EB722}" type="pres">
      <dgm:prSet presAssocID="{8DE36119-95E8-43EC-A2F0-501F0A98B0DC}" presName="parentText" presStyleLbl="node1" presStyleIdx="2" presStyleCnt="3">
        <dgm:presLayoutVars>
          <dgm:chMax val="1"/>
          <dgm:bulletEnabled val="1"/>
        </dgm:presLayoutVars>
      </dgm:prSet>
      <dgm:spPr/>
    </dgm:pt>
  </dgm:ptLst>
  <dgm:cxnLst>
    <dgm:cxn modelId="{F0C4D802-4FA7-4BB4-97A9-AB84CD8AB808}" srcId="{A4C88099-82EE-4129-8024-4F08F0AD8BA1}" destId="{F3B5D1F4-1890-4E5A-81ED-A19E8240A956}" srcOrd="1" destOrd="0" parTransId="{DB255C78-6F74-4A25-9F2E-D5ED7614914E}" sibTransId="{B23B004E-248E-4DA3-8DA8-3DFE7F181027}"/>
    <dgm:cxn modelId="{A6ADC621-15E8-4672-9673-935AF04B6DAB}" type="presOf" srcId="{4D88B368-19B3-433D-A421-646DD055CBDA}" destId="{81F64117-2BEF-4EDF-BF09-6D1F0EE26D0A}" srcOrd="0" destOrd="0" presId="urn:microsoft.com/office/officeart/2005/8/layout/vList5"/>
    <dgm:cxn modelId="{4BF48C33-1E1E-4321-A995-F2AC43CCB985}" srcId="{F3B5D1F4-1890-4E5A-81ED-A19E8240A956}" destId="{D5E126EF-A7F1-4EE4-ADC8-A729F79D0121}" srcOrd="1" destOrd="0" parTransId="{5C226907-F53F-4DC0-BABC-33FE6085C29B}" sibTransId="{CCB41377-B071-40E5-952F-851C09E588D6}"/>
    <dgm:cxn modelId="{9CE97437-BDF4-4D3F-86AE-A5BCA29A97B8}" srcId="{A4C88099-82EE-4129-8024-4F08F0AD8BA1}" destId="{8DE36119-95E8-43EC-A2F0-501F0A98B0DC}" srcOrd="2" destOrd="0" parTransId="{E375FE78-CAC2-4C4E-82D0-1884A4669F59}" sibTransId="{CC8D1292-F403-442E-B4FF-4E6E44C1AC7D}"/>
    <dgm:cxn modelId="{3FC3EA5B-AAE7-4B58-BA16-7D9072FFEEDD}" type="presOf" srcId="{DB858CC1-D495-40B3-9364-B525D64C6A32}" destId="{22FA3C1E-5818-4836-9ED9-1DD122734299}" srcOrd="0" destOrd="0" presId="urn:microsoft.com/office/officeart/2005/8/layout/vList5"/>
    <dgm:cxn modelId="{3C3F5A49-FC01-4D3B-AF7E-8B0BD2ED4A80}" type="presOf" srcId="{F3B5D1F4-1890-4E5A-81ED-A19E8240A956}" destId="{43A5BF0A-C35B-4588-959A-652BB84C3350}" srcOrd="0" destOrd="0" presId="urn:microsoft.com/office/officeart/2005/8/layout/vList5"/>
    <dgm:cxn modelId="{2B23D869-CC97-4939-B7FB-AA35F82B195D}" type="presOf" srcId="{882C577E-4E46-489E-9672-3D3AF9C88FAA}" destId="{22FA3C1E-5818-4836-9ED9-1DD122734299}" srcOrd="0" destOrd="2" presId="urn:microsoft.com/office/officeart/2005/8/layout/vList5"/>
    <dgm:cxn modelId="{54A23488-8219-4DD9-B68D-C1F55F562659}" type="presOf" srcId="{8DE36119-95E8-43EC-A2F0-501F0A98B0DC}" destId="{2BE8752F-02E2-4783-964C-3D16568EB722}" srcOrd="0" destOrd="0" presId="urn:microsoft.com/office/officeart/2005/8/layout/vList5"/>
    <dgm:cxn modelId="{509D138D-3A09-439E-8505-8266BF0E1635}" type="presOf" srcId="{A4C88099-82EE-4129-8024-4F08F0AD8BA1}" destId="{AD3501B1-BD25-4BE8-AE88-6C11EF7C2625}" srcOrd="0" destOrd="0" presId="urn:microsoft.com/office/officeart/2005/8/layout/vList5"/>
    <dgm:cxn modelId="{D76DF79F-4C2D-4326-8F67-A0C77FE136C2}" srcId="{F3B5D1F4-1890-4E5A-81ED-A19E8240A956}" destId="{882C577E-4E46-489E-9672-3D3AF9C88FAA}" srcOrd="2" destOrd="0" parTransId="{C470C80E-468C-4166-8007-79783225D291}" sibTransId="{64997ADF-6F4C-46FC-8065-78BFF3B99E76}"/>
    <dgm:cxn modelId="{64ECE5A0-FE41-4CD4-86C8-C890BF65B8B8}" srcId="{F3B5D1F4-1890-4E5A-81ED-A19E8240A956}" destId="{DB858CC1-D495-40B3-9364-B525D64C6A32}" srcOrd="0" destOrd="0" parTransId="{D87153F6-286C-4858-B91D-901C4A721FEC}" sibTransId="{E46DD577-E6B3-4D2F-BF5B-A16E7EC78E9B}"/>
    <dgm:cxn modelId="{218894BF-2767-40AE-B30D-C56B472E6A22}" srcId="{A4C88099-82EE-4129-8024-4F08F0AD8BA1}" destId="{4D88B368-19B3-433D-A421-646DD055CBDA}" srcOrd="0" destOrd="0" parTransId="{7CE95B0A-28B7-4299-9E79-72AB219D4AB4}" sibTransId="{AA71A9A6-51F1-4B83-9002-91328C4543BB}"/>
    <dgm:cxn modelId="{C6C997CD-2074-46CF-91A4-01804FF42EEB}" type="presOf" srcId="{D5E126EF-A7F1-4EE4-ADC8-A729F79D0121}" destId="{22FA3C1E-5818-4836-9ED9-1DD122734299}" srcOrd="0" destOrd="1" presId="urn:microsoft.com/office/officeart/2005/8/layout/vList5"/>
    <dgm:cxn modelId="{A720866A-7286-4D6A-AC3B-A1770B06F514}" type="presParOf" srcId="{AD3501B1-BD25-4BE8-AE88-6C11EF7C2625}" destId="{A80B167B-EF31-445F-BCB3-70157A77F67F}" srcOrd="0" destOrd="0" presId="urn:microsoft.com/office/officeart/2005/8/layout/vList5"/>
    <dgm:cxn modelId="{5A1D2F38-0B5B-4B88-AE83-26820C157734}" type="presParOf" srcId="{A80B167B-EF31-445F-BCB3-70157A77F67F}" destId="{81F64117-2BEF-4EDF-BF09-6D1F0EE26D0A}" srcOrd="0" destOrd="0" presId="urn:microsoft.com/office/officeart/2005/8/layout/vList5"/>
    <dgm:cxn modelId="{62B32B10-75B1-44FD-92A6-F98020626BFA}" type="presParOf" srcId="{AD3501B1-BD25-4BE8-AE88-6C11EF7C2625}" destId="{C3DF5972-3024-42F8-9638-7A9EC114869C}" srcOrd="1" destOrd="0" presId="urn:microsoft.com/office/officeart/2005/8/layout/vList5"/>
    <dgm:cxn modelId="{F74CEBA9-FEFC-49E5-8006-EF5070885D34}" type="presParOf" srcId="{AD3501B1-BD25-4BE8-AE88-6C11EF7C2625}" destId="{3A5B7347-65EF-41FD-91BA-1A19792FDE82}" srcOrd="2" destOrd="0" presId="urn:microsoft.com/office/officeart/2005/8/layout/vList5"/>
    <dgm:cxn modelId="{B1F89D59-70DC-4C93-8FC5-2A07B0E4C8A1}" type="presParOf" srcId="{3A5B7347-65EF-41FD-91BA-1A19792FDE82}" destId="{43A5BF0A-C35B-4588-959A-652BB84C3350}" srcOrd="0" destOrd="0" presId="urn:microsoft.com/office/officeart/2005/8/layout/vList5"/>
    <dgm:cxn modelId="{60F015FA-1BE8-4CA4-B711-2A42E90BC066}" type="presParOf" srcId="{3A5B7347-65EF-41FD-91BA-1A19792FDE82}" destId="{22FA3C1E-5818-4836-9ED9-1DD122734299}" srcOrd="1" destOrd="0" presId="urn:microsoft.com/office/officeart/2005/8/layout/vList5"/>
    <dgm:cxn modelId="{5036EAF8-1B35-4852-8842-A3023041231A}" type="presParOf" srcId="{AD3501B1-BD25-4BE8-AE88-6C11EF7C2625}" destId="{78A9CCE1-81ED-46B9-AA18-CB4F58926E52}" srcOrd="3" destOrd="0" presId="urn:microsoft.com/office/officeart/2005/8/layout/vList5"/>
    <dgm:cxn modelId="{1593D5B7-7A97-4DF6-A4A4-DA3153747A33}" type="presParOf" srcId="{AD3501B1-BD25-4BE8-AE88-6C11EF7C2625}" destId="{DF766CD9-7833-445C-A139-D4E463B0B835}" srcOrd="4" destOrd="0" presId="urn:microsoft.com/office/officeart/2005/8/layout/vList5"/>
    <dgm:cxn modelId="{E930C604-3596-4103-9B51-00FF66553EC6}" type="presParOf" srcId="{DF766CD9-7833-445C-A139-D4E463B0B835}" destId="{2BE8752F-02E2-4783-964C-3D16568EB722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894FAEA-4E07-4C43-B3DC-3F7748FDEA8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DFA35BF-FE1F-4318-9219-1A7220738A28}">
      <dgm:prSet/>
      <dgm:spPr/>
      <dgm:t>
        <a:bodyPr/>
        <a:lstStyle/>
        <a:p>
          <a:r>
            <a:rPr lang="en-US"/>
            <a:t>Bronchitis</a:t>
          </a:r>
        </a:p>
      </dgm:t>
    </dgm:pt>
    <dgm:pt modelId="{C62E5989-D140-4BDD-A545-480DCDDB6A44}" type="parTrans" cxnId="{255395BF-673E-4E3B-AB16-BD98D4A2B760}">
      <dgm:prSet/>
      <dgm:spPr/>
      <dgm:t>
        <a:bodyPr/>
        <a:lstStyle/>
        <a:p>
          <a:endParaRPr lang="en-US"/>
        </a:p>
      </dgm:t>
    </dgm:pt>
    <dgm:pt modelId="{D9E7D0EB-E132-46CF-93DC-50F2EA169749}" type="sibTrans" cxnId="{255395BF-673E-4E3B-AB16-BD98D4A2B760}">
      <dgm:prSet/>
      <dgm:spPr/>
      <dgm:t>
        <a:bodyPr/>
        <a:lstStyle/>
        <a:p>
          <a:endParaRPr lang="en-US"/>
        </a:p>
      </dgm:t>
    </dgm:pt>
    <dgm:pt modelId="{8C85144D-EE06-4E6E-8E59-A6D77A485296}">
      <dgm:prSet/>
      <dgm:spPr/>
      <dgm:t>
        <a:bodyPr/>
        <a:lstStyle/>
        <a:p>
          <a:r>
            <a:rPr lang="en-US"/>
            <a:t>Ear infection</a:t>
          </a:r>
        </a:p>
      </dgm:t>
    </dgm:pt>
    <dgm:pt modelId="{D06F11AF-AB76-4713-8369-20B3475EDC4E}" type="parTrans" cxnId="{AA3BAF53-1113-4E32-9C26-3A2EA9AC167E}">
      <dgm:prSet/>
      <dgm:spPr/>
      <dgm:t>
        <a:bodyPr/>
        <a:lstStyle/>
        <a:p>
          <a:endParaRPr lang="en-US"/>
        </a:p>
      </dgm:t>
    </dgm:pt>
    <dgm:pt modelId="{89C3B5EA-589B-40CA-8E04-B31F91C990ED}" type="sibTrans" cxnId="{AA3BAF53-1113-4E32-9C26-3A2EA9AC167E}">
      <dgm:prSet/>
      <dgm:spPr/>
      <dgm:t>
        <a:bodyPr/>
        <a:lstStyle/>
        <a:p>
          <a:endParaRPr lang="en-US"/>
        </a:p>
      </dgm:t>
    </dgm:pt>
    <dgm:pt modelId="{F3CD8611-C559-4839-A123-8CC75EE53A96}">
      <dgm:prSet/>
      <dgm:spPr/>
      <dgm:t>
        <a:bodyPr/>
        <a:lstStyle/>
        <a:p>
          <a:r>
            <a:rPr lang="en-US"/>
            <a:t>Sinus infection</a:t>
          </a:r>
        </a:p>
      </dgm:t>
    </dgm:pt>
    <dgm:pt modelId="{3C116309-D013-4C60-B54D-4A261DBCB9B4}" type="parTrans" cxnId="{FF5D0558-7633-40AD-BDF1-87A62FE0190E}">
      <dgm:prSet/>
      <dgm:spPr/>
      <dgm:t>
        <a:bodyPr/>
        <a:lstStyle/>
        <a:p>
          <a:endParaRPr lang="en-US"/>
        </a:p>
      </dgm:t>
    </dgm:pt>
    <dgm:pt modelId="{B6E2C95B-4E0A-4A87-A344-7C2D90CB4C11}" type="sibTrans" cxnId="{FF5D0558-7633-40AD-BDF1-87A62FE0190E}">
      <dgm:prSet/>
      <dgm:spPr/>
      <dgm:t>
        <a:bodyPr/>
        <a:lstStyle/>
        <a:p>
          <a:endParaRPr lang="en-US"/>
        </a:p>
      </dgm:t>
    </dgm:pt>
    <dgm:pt modelId="{F8942DC0-E23B-4F28-85E1-41A8872B4324}" type="pres">
      <dgm:prSet presAssocID="{E894FAEA-4E07-4C43-B3DC-3F7748FDEA8D}" presName="Name0" presStyleCnt="0">
        <dgm:presLayoutVars>
          <dgm:dir/>
          <dgm:animLvl val="lvl"/>
          <dgm:resizeHandles val="exact"/>
        </dgm:presLayoutVars>
      </dgm:prSet>
      <dgm:spPr/>
    </dgm:pt>
    <dgm:pt modelId="{AD686FC4-44BC-4FA5-9329-85A964BE34C3}" type="pres">
      <dgm:prSet presAssocID="{2DFA35BF-FE1F-4318-9219-1A7220738A28}" presName="linNode" presStyleCnt="0"/>
      <dgm:spPr/>
    </dgm:pt>
    <dgm:pt modelId="{3C2D4BA5-0995-485C-B51C-CC315DAB42B1}" type="pres">
      <dgm:prSet presAssocID="{2DFA35BF-FE1F-4318-9219-1A7220738A28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F277507E-8552-437C-A35E-D9F37B580DE8}" type="pres">
      <dgm:prSet presAssocID="{D9E7D0EB-E132-46CF-93DC-50F2EA169749}" presName="sp" presStyleCnt="0"/>
      <dgm:spPr/>
    </dgm:pt>
    <dgm:pt modelId="{CE20C48C-9A2B-485D-9986-D7B3407A1766}" type="pres">
      <dgm:prSet presAssocID="{8C85144D-EE06-4E6E-8E59-A6D77A485296}" presName="linNode" presStyleCnt="0"/>
      <dgm:spPr/>
    </dgm:pt>
    <dgm:pt modelId="{B2F6400F-AADC-428D-A92C-44F3E27D2C09}" type="pres">
      <dgm:prSet presAssocID="{8C85144D-EE06-4E6E-8E59-A6D77A485296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A7C6A98A-9585-4FE6-88AA-AA7FB353B2D1}" type="pres">
      <dgm:prSet presAssocID="{89C3B5EA-589B-40CA-8E04-B31F91C990ED}" presName="sp" presStyleCnt="0"/>
      <dgm:spPr/>
    </dgm:pt>
    <dgm:pt modelId="{954F4829-CE5A-42F7-8EEA-B0A9F8390129}" type="pres">
      <dgm:prSet presAssocID="{F3CD8611-C559-4839-A123-8CC75EE53A96}" presName="linNode" presStyleCnt="0"/>
      <dgm:spPr/>
    </dgm:pt>
    <dgm:pt modelId="{3CCA4CB4-B74C-48C6-A7DC-43BE76E425D3}" type="pres">
      <dgm:prSet presAssocID="{F3CD8611-C559-4839-A123-8CC75EE53A96}" presName="parentText" presStyleLbl="node1" presStyleIdx="2" presStyleCnt="3">
        <dgm:presLayoutVars>
          <dgm:chMax val="1"/>
          <dgm:bulletEnabled val="1"/>
        </dgm:presLayoutVars>
      </dgm:prSet>
      <dgm:spPr/>
    </dgm:pt>
  </dgm:ptLst>
  <dgm:cxnLst>
    <dgm:cxn modelId="{F767834A-EF03-4893-A320-52AA72FE07D6}" type="presOf" srcId="{E894FAEA-4E07-4C43-B3DC-3F7748FDEA8D}" destId="{F8942DC0-E23B-4F28-85E1-41A8872B4324}" srcOrd="0" destOrd="0" presId="urn:microsoft.com/office/officeart/2005/8/layout/vList5"/>
    <dgm:cxn modelId="{AA3BAF53-1113-4E32-9C26-3A2EA9AC167E}" srcId="{E894FAEA-4E07-4C43-B3DC-3F7748FDEA8D}" destId="{8C85144D-EE06-4E6E-8E59-A6D77A485296}" srcOrd="1" destOrd="0" parTransId="{D06F11AF-AB76-4713-8369-20B3475EDC4E}" sibTransId="{89C3B5EA-589B-40CA-8E04-B31F91C990ED}"/>
    <dgm:cxn modelId="{FF5D0558-7633-40AD-BDF1-87A62FE0190E}" srcId="{E894FAEA-4E07-4C43-B3DC-3F7748FDEA8D}" destId="{F3CD8611-C559-4839-A123-8CC75EE53A96}" srcOrd="2" destOrd="0" parTransId="{3C116309-D013-4C60-B54D-4A261DBCB9B4}" sibTransId="{B6E2C95B-4E0A-4A87-A344-7C2D90CB4C11}"/>
    <dgm:cxn modelId="{DC6B6889-F3F2-41E8-9B04-6F5BE1730D90}" type="presOf" srcId="{8C85144D-EE06-4E6E-8E59-A6D77A485296}" destId="{B2F6400F-AADC-428D-A92C-44F3E27D2C09}" srcOrd="0" destOrd="0" presId="urn:microsoft.com/office/officeart/2005/8/layout/vList5"/>
    <dgm:cxn modelId="{A6D00EB8-FC34-4092-9CFD-EA71CC90E602}" type="presOf" srcId="{F3CD8611-C559-4839-A123-8CC75EE53A96}" destId="{3CCA4CB4-B74C-48C6-A7DC-43BE76E425D3}" srcOrd="0" destOrd="0" presId="urn:microsoft.com/office/officeart/2005/8/layout/vList5"/>
    <dgm:cxn modelId="{255395BF-673E-4E3B-AB16-BD98D4A2B760}" srcId="{E894FAEA-4E07-4C43-B3DC-3F7748FDEA8D}" destId="{2DFA35BF-FE1F-4318-9219-1A7220738A28}" srcOrd="0" destOrd="0" parTransId="{C62E5989-D140-4BDD-A545-480DCDDB6A44}" sibTransId="{D9E7D0EB-E132-46CF-93DC-50F2EA169749}"/>
    <dgm:cxn modelId="{69D3F0C3-2A43-47B4-9E44-609C04ECBC15}" type="presOf" srcId="{2DFA35BF-FE1F-4318-9219-1A7220738A28}" destId="{3C2D4BA5-0995-485C-B51C-CC315DAB42B1}" srcOrd="0" destOrd="0" presId="urn:microsoft.com/office/officeart/2005/8/layout/vList5"/>
    <dgm:cxn modelId="{7A59B8A1-D918-4A60-BE10-E71CF456DA44}" type="presParOf" srcId="{F8942DC0-E23B-4F28-85E1-41A8872B4324}" destId="{AD686FC4-44BC-4FA5-9329-85A964BE34C3}" srcOrd="0" destOrd="0" presId="urn:microsoft.com/office/officeart/2005/8/layout/vList5"/>
    <dgm:cxn modelId="{A5D8EB88-26BB-465F-A676-7AABD3F8E751}" type="presParOf" srcId="{AD686FC4-44BC-4FA5-9329-85A964BE34C3}" destId="{3C2D4BA5-0995-485C-B51C-CC315DAB42B1}" srcOrd="0" destOrd="0" presId="urn:microsoft.com/office/officeart/2005/8/layout/vList5"/>
    <dgm:cxn modelId="{C2858729-3B54-430E-BB86-A9F2E5CC03E8}" type="presParOf" srcId="{F8942DC0-E23B-4F28-85E1-41A8872B4324}" destId="{F277507E-8552-437C-A35E-D9F37B580DE8}" srcOrd="1" destOrd="0" presId="urn:microsoft.com/office/officeart/2005/8/layout/vList5"/>
    <dgm:cxn modelId="{540B765C-40E6-458C-9416-E872AD6271CE}" type="presParOf" srcId="{F8942DC0-E23B-4F28-85E1-41A8872B4324}" destId="{CE20C48C-9A2B-485D-9986-D7B3407A1766}" srcOrd="2" destOrd="0" presId="urn:microsoft.com/office/officeart/2005/8/layout/vList5"/>
    <dgm:cxn modelId="{E02D4976-DADE-4809-B74F-E6DE131375F0}" type="presParOf" srcId="{CE20C48C-9A2B-485D-9986-D7B3407A1766}" destId="{B2F6400F-AADC-428D-A92C-44F3E27D2C09}" srcOrd="0" destOrd="0" presId="urn:microsoft.com/office/officeart/2005/8/layout/vList5"/>
    <dgm:cxn modelId="{2F32FDE3-A894-45E3-A5A8-686AF3E96939}" type="presParOf" srcId="{F8942DC0-E23B-4F28-85E1-41A8872B4324}" destId="{A7C6A98A-9585-4FE6-88AA-AA7FB353B2D1}" srcOrd="3" destOrd="0" presId="urn:microsoft.com/office/officeart/2005/8/layout/vList5"/>
    <dgm:cxn modelId="{FF8E42B5-811D-4485-B345-41B4D79F0492}" type="presParOf" srcId="{F8942DC0-E23B-4F28-85E1-41A8872B4324}" destId="{954F4829-CE5A-42F7-8EEA-B0A9F8390129}" srcOrd="4" destOrd="0" presId="urn:microsoft.com/office/officeart/2005/8/layout/vList5"/>
    <dgm:cxn modelId="{78068299-758E-448F-83EA-7E4EA4CBE0B3}" type="presParOf" srcId="{954F4829-CE5A-42F7-8EEA-B0A9F8390129}" destId="{3CCA4CB4-B74C-48C6-A7DC-43BE76E425D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69B46-A8CF-4E2C-9B1B-0162A710BBA3}">
      <dsp:nvSpPr>
        <dsp:cNvPr id="0" name=""/>
        <dsp:cNvSpPr/>
      </dsp:nvSpPr>
      <dsp:spPr>
        <a:xfrm>
          <a:off x="0" y="1952"/>
          <a:ext cx="2806754" cy="12883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Invade your body’s cells</a:t>
          </a:r>
        </a:p>
      </dsp:txBody>
      <dsp:txXfrm>
        <a:off x="62893" y="64845"/>
        <a:ext cx="2680968" cy="1162576"/>
      </dsp:txXfrm>
    </dsp:sp>
    <dsp:sp modelId="{CF8149EC-54A1-4E19-A6A7-1816DFDAC763}">
      <dsp:nvSpPr>
        <dsp:cNvPr id="0" name=""/>
        <dsp:cNvSpPr/>
      </dsp:nvSpPr>
      <dsp:spPr>
        <a:xfrm rot="5400000">
          <a:off x="4786302" y="-495978"/>
          <a:ext cx="1030690" cy="498978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Cold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Flu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Most sore throats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Acute bronchitis</a:t>
          </a:r>
        </a:p>
      </dsp:txBody>
      <dsp:txXfrm rot="-5400000">
        <a:off x="2806755" y="1533883"/>
        <a:ext cx="4939471" cy="930062"/>
      </dsp:txXfrm>
    </dsp:sp>
    <dsp:sp modelId="{D5E2A193-D776-45E1-82DC-1AC9B7AA86D2}">
      <dsp:nvSpPr>
        <dsp:cNvPr id="0" name=""/>
        <dsp:cNvSpPr/>
      </dsp:nvSpPr>
      <dsp:spPr>
        <a:xfrm>
          <a:off x="0" y="1354732"/>
          <a:ext cx="2806754" cy="12883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Responsible for common diseases</a:t>
          </a:r>
        </a:p>
      </dsp:txBody>
      <dsp:txXfrm>
        <a:off x="62893" y="1417625"/>
        <a:ext cx="2680968" cy="1162576"/>
      </dsp:txXfrm>
    </dsp:sp>
    <dsp:sp modelId="{624E4075-A7FF-415A-BD9A-7F0C47E67328}">
      <dsp:nvSpPr>
        <dsp:cNvPr id="0" name=""/>
        <dsp:cNvSpPr/>
      </dsp:nvSpPr>
      <dsp:spPr>
        <a:xfrm>
          <a:off x="0" y="2707513"/>
          <a:ext cx="2806754" cy="12883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NOT treated with antibiotics</a:t>
          </a:r>
        </a:p>
      </dsp:txBody>
      <dsp:txXfrm>
        <a:off x="62893" y="2770406"/>
        <a:ext cx="2680968" cy="11625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F64117-2BEF-4EDF-BF09-6D1F0EE26D0A}">
      <dsp:nvSpPr>
        <dsp:cNvPr id="0" name=""/>
        <dsp:cNvSpPr/>
      </dsp:nvSpPr>
      <dsp:spPr>
        <a:xfrm>
          <a:off x="0" y="1952"/>
          <a:ext cx="2806754" cy="12883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Can live outside body’s cells</a:t>
          </a:r>
        </a:p>
      </dsp:txBody>
      <dsp:txXfrm>
        <a:off x="62893" y="64845"/>
        <a:ext cx="2680968" cy="1162576"/>
      </dsp:txXfrm>
    </dsp:sp>
    <dsp:sp modelId="{22FA3C1E-5818-4836-9ED9-1DD122734299}">
      <dsp:nvSpPr>
        <dsp:cNvPr id="0" name=""/>
        <dsp:cNvSpPr/>
      </dsp:nvSpPr>
      <dsp:spPr>
        <a:xfrm rot="5400000">
          <a:off x="4786302" y="-495978"/>
          <a:ext cx="1030690" cy="498978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Strep throat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Whooping cough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Tuberculosis</a:t>
          </a:r>
        </a:p>
      </dsp:txBody>
      <dsp:txXfrm rot="-5400000">
        <a:off x="2806755" y="1533883"/>
        <a:ext cx="4939471" cy="930062"/>
      </dsp:txXfrm>
    </dsp:sp>
    <dsp:sp modelId="{43A5BF0A-C35B-4588-959A-652BB84C3350}">
      <dsp:nvSpPr>
        <dsp:cNvPr id="0" name=""/>
        <dsp:cNvSpPr/>
      </dsp:nvSpPr>
      <dsp:spPr>
        <a:xfrm>
          <a:off x="0" y="1354732"/>
          <a:ext cx="2806754" cy="12883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Cause infections</a:t>
          </a:r>
        </a:p>
      </dsp:txBody>
      <dsp:txXfrm>
        <a:off x="62893" y="1417625"/>
        <a:ext cx="2680968" cy="1162576"/>
      </dsp:txXfrm>
    </dsp:sp>
    <dsp:sp modelId="{2BE8752F-02E2-4783-964C-3D16568EB722}">
      <dsp:nvSpPr>
        <dsp:cNvPr id="0" name=""/>
        <dsp:cNvSpPr/>
      </dsp:nvSpPr>
      <dsp:spPr>
        <a:xfrm>
          <a:off x="0" y="2707513"/>
          <a:ext cx="2806754" cy="12883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Treated with antibiotics</a:t>
          </a:r>
        </a:p>
      </dsp:txBody>
      <dsp:txXfrm>
        <a:off x="62893" y="2770406"/>
        <a:ext cx="2680968" cy="11625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2D4BA5-0995-485C-B51C-CC315DAB42B1}">
      <dsp:nvSpPr>
        <dsp:cNvPr id="0" name=""/>
        <dsp:cNvSpPr/>
      </dsp:nvSpPr>
      <dsp:spPr>
        <a:xfrm>
          <a:off x="2494892" y="1952"/>
          <a:ext cx="2806754" cy="12883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Bronchitis</a:t>
          </a:r>
        </a:p>
      </dsp:txBody>
      <dsp:txXfrm>
        <a:off x="2557785" y="64845"/>
        <a:ext cx="2680968" cy="1162576"/>
      </dsp:txXfrm>
    </dsp:sp>
    <dsp:sp modelId="{B2F6400F-AADC-428D-A92C-44F3E27D2C09}">
      <dsp:nvSpPr>
        <dsp:cNvPr id="0" name=""/>
        <dsp:cNvSpPr/>
      </dsp:nvSpPr>
      <dsp:spPr>
        <a:xfrm>
          <a:off x="2494892" y="1354732"/>
          <a:ext cx="2806754" cy="12883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Ear infection</a:t>
          </a:r>
        </a:p>
      </dsp:txBody>
      <dsp:txXfrm>
        <a:off x="2557785" y="1417625"/>
        <a:ext cx="2680968" cy="1162576"/>
      </dsp:txXfrm>
    </dsp:sp>
    <dsp:sp modelId="{3CCA4CB4-B74C-48C6-A7DC-43BE76E425D3}">
      <dsp:nvSpPr>
        <dsp:cNvPr id="0" name=""/>
        <dsp:cNvSpPr/>
      </dsp:nvSpPr>
      <dsp:spPr>
        <a:xfrm>
          <a:off x="2494892" y="2707513"/>
          <a:ext cx="2806754" cy="12883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Sinus infection</a:t>
          </a:r>
        </a:p>
      </dsp:txBody>
      <dsp:txXfrm>
        <a:off x="2557785" y="2770406"/>
        <a:ext cx="2680968" cy="11625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  <a:p>
            <a:pPr lvl="4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5B297-AF58-4623-9577-7EC6AA622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3302" y="3399181"/>
            <a:ext cx="6115544" cy="3197089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Virus or Bacteria Infections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9E4EC7-9AF0-462C-98A4-A7D1B95CD7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72274" y="2268787"/>
            <a:ext cx="5357600" cy="1160213"/>
          </a:xfrm>
        </p:spPr>
        <p:txBody>
          <a:bodyPr anchor="ctr">
            <a:normAutofit/>
          </a:bodyPr>
          <a:lstStyle/>
          <a:p>
            <a:pPr algn="ctr"/>
            <a:r>
              <a:rPr lang="en-US" sz="3600" dirty="0"/>
              <a:t>What’s Making You Sick?</a:t>
            </a:r>
          </a:p>
        </p:txBody>
      </p:sp>
    </p:spTree>
    <p:extLst>
      <p:ext uri="{BB962C8B-B14F-4D97-AF65-F5344CB8AC3E}">
        <p14:creationId xmlns:p14="http://schemas.microsoft.com/office/powerpoint/2010/main" val="3049437215"/>
      </p:ext>
    </p:extLst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83AA2-AC08-42F4-BEAB-787DCE180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/>
              <a:t>Viruses 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A4E0791-BDEE-415D-AAC3-5F45A750B9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0074977"/>
              </p:ext>
            </p:extLst>
          </p:nvPr>
        </p:nvGraphicFramePr>
        <p:xfrm>
          <a:off x="1542348" y="2158134"/>
          <a:ext cx="7796540" cy="3997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97537C2-C885-4D03-A888-3C74FC5E27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53818" y="1762712"/>
            <a:ext cx="4305096" cy="428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10994"/>
      </p:ext>
    </p:extLst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B4303-89CE-42FB-B124-E911D579C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/>
              <a:t>Bacteria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215E5E-59D3-4CF3-8319-A99404BCE9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1210129"/>
              </p:ext>
            </p:extLst>
          </p:nvPr>
        </p:nvGraphicFramePr>
        <p:xfrm>
          <a:off x="1541146" y="2152686"/>
          <a:ext cx="7796540" cy="3997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Graphic 3">
            <a:extLst>
              <a:ext uri="{FF2B5EF4-FFF2-40B4-BE49-F238E27FC236}">
                <a16:creationId xmlns:a16="http://schemas.microsoft.com/office/drawing/2014/main" id="{BD14C058-50F1-4C65-AE2F-541B73EADF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15269" y="1430086"/>
            <a:ext cx="5102333" cy="399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105514"/>
      </p:ext>
    </p:extLst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E5CE7-44FE-49F2-BDAD-B242E265A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/>
              <a:t>Both Viruses and Bacteria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EE2284C-38EC-41D9-8646-A32597D289B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740917"/>
              </p:ext>
            </p:extLst>
          </p:nvPr>
        </p:nvGraphicFramePr>
        <p:xfrm>
          <a:off x="-976767" y="2197890"/>
          <a:ext cx="7796540" cy="3997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689FFE2-A143-4C92-AA72-433D8A9982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14003" y="2447778"/>
            <a:ext cx="6921505" cy="329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82312"/>
      </p:ext>
    </p:extLst>
  </p:cSld>
  <p:clrMapOvr>
    <a:masterClrMapping/>
  </p:clrMapOvr>
  <p:transition spd="slow">
    <p:split orient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2D251F"/>
      </a:dk2>
      <a:lt2>
        <a:srgbClr val="FAE9C5"/>
      </a:lt2>
      <a:accent1>
        <a:srgbClr val="ED3846"/>
      </a:accent1>
      <a:accent2>
        <a:srgbClr val="F87184"/>
      </a:accent2>
      <a:accent3>
        <a:srgbClr val="EC9DA9"/>
      </a:accent3>
      <a:accent4>
        <a:srgbClr val="ECC190"/>
      </a:accent4>
      <a:accent5>
        <a:srgbClr val="FFB268"/>
      </a:accent5>
      <a:accent6>
        <a:srgbClr val="F98657"/>
      </a:accent6>
      <a:hlink>
        <a:srgbClr val="B97669"/>
      </a:hlink>
      <a:folHlink>
        <a:srgbClr val="9E94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BCCF8060-3FCB-4641-B728-8A589529B13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Madison</Template>
  <TotalTime>239</TotalTime>
  <Words>54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MS Shell Dlg 2</vt:lpstr>
      <vt:lpstr>Wingdings</vt:lpstr>
      <vt:lpstr>Wingdings 3</vt:lpstr>
      <vt:lpstr>Madison</vt:lpstr>
      <vt:lpstr>Virus or Bacteria Infections</vt:lpstr>
      <vt:lpstr>Viruses </vt:lpstr>
      <vt:lpstr>Bacteria</vt:lpstr>
      <vt:lpstr>Both Viruses and Bacteria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Bacterial vs</dc:title>
  <dc:creator>Your Name</dc:creator>
  <cp:lastModifiedBy>Your Name</cp:lastModifiedBy>
  <cp:revision>9</cp:revision>
  <dcterms:created xsi:type="dcterms:W3CDTF">2019-01-20T03:31:16Z</dcterms:created>
  <dcterms:modified xsi:type="dcterms:W3CDTF">2019-01-20T08:39:45Z</dcterms:modified>
</cp:coreProperties>
</file>