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40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53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12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63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74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18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1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78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36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06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86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8B12C-51F8-493A-B9A2-61DE69E448F2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76C14-FB59-413C-ACA8-F70853F82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3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Eco-Friendly Remodeling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29919"/>
            <a:ext cx="3636978" cy="2424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700230-1B11-4159-BFBC-A9E9110E5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069" y="4287133"/>
            <a:ext cx="2771031" cy="2424652"/>
          </a:xfrm>
          <a:prstGeom prst="rect">
            <a:avLst/>
          </a:prstGeom>
        </p:spPr>
      </p:pic>
      <p:pic>
        <p:nvPicPr>
          <p:cNvPr id="10" name="Picture 9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18B6DF30-E338-4677-B203-161AA337F9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592" y="4255894"/>
            <a:ext cx="3017863" cy="251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99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 These Eco-Friendly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Conserving water</a:t>
            </a:r>
          </a:p>
          <a:p>
            <a:pPr lvl="1"/>
            <a:r>
              <a:rPr lang="en-US" dirty="0"/>
              <a:t>Change kitchen and bath faucets</a:t>
            </a:r>
          </a:p>
          <a:p>
            <a:r>
              <a:rPr lang="en-US" dirty="0"/>
              <a:t>Installing solar panels</a:t>
            </a:r>
          </a:p>
          <a:p>
            <a:pPr lvl="1"/>
            <a:r>
              <a:rPr lang="en-US" dirty="0"/>
              <a:t>Energy tax credits often available</a:t>
            </a:r>
          </a:p>
          <a:p>
            <a:r>
              <a:rPr lang="en-US" dirty="0"/>
              <a:t>Replacing windows</a:t>
            </a:r>
          </a:p>
          <a:p>
            <a:pPr lvl="1"/>
            <a:r>
              <a:rPr lang="en-US" dirty="0"/>
              <a:t>Buy double-pane</a:t>
            </a:r>
          </a:p>
        </p:txBody>
      </p:sp>
    </p:spTree>
    <p:extLst>
      <p:ext uri="{BB962C8B-B14F-4D97-AF65-F5344CB8AC3E}">
        <p14:creationId xmlns:p14="http://schemas.microsoft.com/office/powerpoint/2010/main" val="1974111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Eco-Friendly Remodeling</vt:lpstr>
      <vt:lpstr>Consider These Eco-Friendly Changes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2018-10-06T23:55:56Z</dcterms:created>
  <dcterms:modified xsi:type="dcterms:W3CDTF">2018-11-14T23:02:31Z</dcterms:modified>
</cp:coreProperties>
</file>