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e Weber" initials="JW" lastIdx="9" clrIdx="0">
    <p:extLst>
      <p:ext uri="{19B8F6BF-5375-455C-9EA6-DF929625EA0E}">
        <p15:presenceInfo xmlns:p15="http://schemas.microsoft.com/office/powerpoint/2012/main" userId="Joe Web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22T12:50:24.477" idx="1">
    <p:pos x="10" y="10"/>
    <p:text>I added a subtitle and changed all the title text to WordArt.</p:text>
    <p:extLst>
      <p:ext uri="{C676402C-5697-4E1C-873F-D02D1690AC5C}">
        <p15:threadingInfo xmlns:p15="http://schemas.microsoft.com/office/powerpoint/2012/main" timeZoneBias="300"/>
      </p:ext>
    </p:extLst>
  </p:cm>
  <p:cm authorId="1" dt="2021-04-22T12:51:53.323" idx="2">
    <p:pos x="106" y="106"/>
    <p:text>The new subtitle text gives details about the presentation's content.</p:text>
    <p:extLst>
      <p:ext uri="{C676402C-5697-4E1C-873F-D02D1690AC5C}">
        <p15:threadingInfo xmlns:p15="http://schemas.microsoft.com/office/powerpoint/2012/main" timeZoneBias="300"/>
      </p:ext>
    </p:extLst>
  </p:cm>
  <p:cm authorId="1" dt="2021-04-22T12:52:24.010" idx="3">
    <p:pos x="202" y="202"/>
    <p:text>How much water do you drink every day? I try to keep a water bottle with me so that I can stay hydrated.</p:text>
    <p:extLst>
      <p:ext uri="{C676402C-5697-4E1C-873F-D02D1690AC5C}">
        <p15:threadingInfo xmlns:p15="http://schemas.microsoft.com/office/powerpoint/2012/main" timeZoneBias="300"/>
      </p:ext>
    </p:extLst>
  </p:cm>
  <p:cm authorId="1" dt="2021-04-22T12:53:27.569" idx="4">
    <p:pos x="298" y="298"/>
    <p:text>I changed the theme to Droplet. I also added the Ripple transition to all the slides and increased the duration.</p:text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22T12:55:55.326" idx="5">
    <p:pos x="10" y="10"/>
    <p:text>I rearranged your picture and changed the bullets to add variety.</p:text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22T12:57:18.501" idx="6">
    <p:pos x="10" y="10"/>
    <p:text>I converted your Slide 3 text from a single list to three columns.</p:text>
    <p:extLst>
      <p:ext uri="{C676402C-5697-4E1C-873F-D02D1690AC5C}">
        <p15:threadingInfo xmlns:p15="http://schemas.microsoft.com/office/powerpoint/2012/main" timeZoneBias="300"/>
      </p:ext>
    </p:extLst>
  </p:cm>
  <p:cm authorId="1" dt="2021-04-22T12:58:47.762" idx="7">
    <p:pos x="106" y="106"/>
    <p:text>I added a photo of my aunt and two of her friends.</p:text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22T13:05:05.772" idx="8">
    <p:pos x="3690" y="409"/>
    <p:text>The graphics help emphasize the amount of water a person should drink every day.</p:text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22T13:11:41.575" idx="9">
    <p:pos x="4704" y="1656"/>
    <p:text>These three benefits should be emphasized in your presentation.</p:text>
    <p:extLst>
      <p:ext uri="{C676402C-5697-4E1C-873F-D02D1690AC5C}">
        <p15:threadingInfo xmlns:p15="http://schemas.microsoft.com/office/powerpoint/2012/main" timeZoneBias="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8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57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5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2453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7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3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66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6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52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26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02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19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0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68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50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8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6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63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985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  <p:sldLayoutId id="2147483762" r:id="rId17"/>
    <p:sldLayoutId id="2147483763" r:id="rId18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comments" Target="../comments/commen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4" Type="http://schemas.openxmlformats.org/officeDocument/2006/relationships/comments" Target="../comments/commen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5.xml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F94DE-36D2-4216-BD2D-CD422A2135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r"/>
            <a:r>
              <a:rPr lang="en-US" sz="8000" b="1" cap="none" dirty="0">
                <a:ln/>
                <a:solidFill>
                  <a:schemeClr val="accent3"/>
                </a:solidFill>
              </a:rPr>
              <a:t>Drink Water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08FB9B-1F5F-4C3E-9E24-E2B2B668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4407" y="2352260"/>
            <a:ext cx="6517482" cy="1371599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Proper Hydration is Essential</a:t>
            </a:r>
            <a:br>
              <a:rPr lang="en-US" sz="28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 for Good Health</a:t>
            </a:r>
          </a:p>
        </p:txBody>
      </p:sp>
    </p:spTree>
    <p:extLst>
      <p:ext uri="{BB962C8B-B14F-4D97-AF65-F5344CB8AC3E}">
        <p14:creationId xmlns:p14="http://schemas.microsoft.com/office/powerpoint/2010/main" val="34376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B1B8B-3E63-45E3-ADDB-E81288E8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Water’s Functions in the Body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8E510-AFFB-4682-A2D5-EEE4403DD73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Regulates internal body temp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Metabolizes protein and carbohydrates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Lubricates joints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Flushes toxins and waste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Builds cells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/>
              <a:t>Helps deliver oxygen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3733B0F-075A-49E3-ADF8-9332FF6452A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glass of water&#10;&#10;Description automatically generated">
            <a:extLst>
              <a:ext uri="{FF2B5EF4-FFF2-40B4-BE49-F238E27FC236}">
                <a16:creationId xmlns:a16="http://schemas.microsoft.com/office/drawing/2014/main" id="{BADCE593-0CBD-4FBF-952E-E76BD908D4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5478" y1="18200" x2="36306" y2="16200"/>
                        <a14:foregroundMark x1="36306" y1="16200" x2="47983" y2="17600"/>
                        <a14:foregroundMark x1="47983" y1="17600" x2="71762" y2="14800"/>
                        <a14:foregroundMark x1="71762" y1="14800" x2="77707" y2="19400"/>
                        <a14:foregroundMark x1="34820" y1="80600" x2="63057" y2="8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24" t="15865" r="21026" b="14466"/>
          <a:stretch/>
        </p:blipFill>
        <p:spPr>
          <a:xfrm>
            <a:off x="912444" y="2632852"/>
            <a:ext cx="2497540" cy="322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3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F2A1E18-B778-4B6C-B77E-73665051A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Body is Filled with Water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558DF4F-3D13-4CC6-B4D4-47ECFAFD3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330" y="1929773"/>
            <a:ext cx="7773339" cy="1596178"/>
          </a:xfrm>
        </p:spPr>
        <p:txBody>
          <a:bodyPr numCol="3">
            <a:normAutofit/>
          </a:bodyPr>
          <a:lstStyle/>
          <a:p>
            <a:r>
              <a:rPr lang="en-US" dirty="0"/>
              <a:t>Blood – 94%</a:t>
            </a:r>
          </a:p>
          <a:p>
            <a:r>
              <a:rPr lang="en-US" dirty="0"/>
              <a:t>Liver – 86%</a:t>
            </a:r>
          </a:p>
          <a:p>
            <a:r>
              <a:rPr lang="en-US" dirty="0"/>
              <a:t>Lungs – 83%</a:t>
            </a:r>
          </a:p>
          <a:p>
            <a:r>
              <a:rPr lang="en-US" dirty="0"/>
              <a:t>Kidneys – 79%</a:t>
            </a:r>
          </a:p>
          <a:p>
            <a:r>
              <a:rPr lang="en-US" dirty="0"/>
              <a:t>Muscles – 75%</a:t>
            </a:r>
          </a:p>
          <a:p>
            <a:r>
              <a:rPr lang="en-US" dirty="0"/>
              <a:t>Heart – 73%</a:t>
            </a:r>
          </a:p>
          <a:p>
            <a:r>
              <a:rPr lang="en-US" dirty="0"/>
              <a:t>Brain – 73%</a:t>
            </a:r>
          </a:p>
          <a:p>
            <a:r>
              <a:rPr lang="en-US" dirty="0"/>
              <a:t>Skin – 64%</a:t>
            </a:r>
          </a:p>
          <a:p>
            <a:r>
              <a:rPr lang="en-US" dirty="0"/>
              <a:t>Bones – 24%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37A799-4132-422E-97D7-CF81876B1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562" y="3525950"/>
            <a:ext cx="3046874" cy="203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56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2EA77-0260-4DEF-9E59-9622DF522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Drink Eight Glasses Daily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754AA6-88EF-458C-A86E-B9A0D0CD6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403" y="1897711"/>
            <a:ext cx="5082597" cy="49602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45EAE2-0E21-4A4C-BDC5-9A73E9FE87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12" y="3939700"/>
            <a:ext cx="3241791" cy="29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5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C97670-A57D-4F3F-8629-82F7D34D33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660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4EFEF-EB26-4C39-8E1C-25F014041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Drinking Water</a:t>
            </a:r>
          </a:p>
        </p:txBody>
      </p:sp>
      <p:pic>
        <p:nvPicPr>
          <p:cNvPr id="3" name="Graphic 2" descr="Brain in head">
            <a:extLst>
              <a:ext uri="{FF2B5EF4-FFF2-40B4-BE49-F238E27FC236}">
                <a16:creationId xmlns:a16="http://schemas.microsoft.com/office/drawing/2014/main" id="{EEAE026A-E9D2-40DA-9100-791943BE8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3633" y="3086100"/>
            <a:ext cx="685800" cy="685800"/>
          </a:xfrm>
          <a:prstGeom prst="rect">
            <a:avLst/>
          </a:prstGeom>
          <a:effectLst/>
        </p:spPr>
      </p:pic>
      <p:pic>
        <p:nvPicPr>
          <p:cNvPr id="4" name="Graphic 3" descr="Scale">
            <a:extLst>
              <a:ext uri="{FF2B5EF4-FFF2-40B4-BE49-F238E27FC236}">
                <a16:creationId xmlns:a16="http://schemas.microsoft.com/office/drawing/2014/main" id="{10D7DEEA-63AA-4E37-BE37-A2E49FD977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9912" y="4756794"/>
            <a:ext cx="685800" cy="685800"/>
          </a:xfrm>
          <a:prstGeom prst="rect">
            <a:avLst/>
          </a:prstGeom>
        </p:spPr>
      </p:pic>
      <p:pic>
        <p:nvPicPr>
          <p:cNvPr id="5" name="Graphic 4" descr="Bike">
            <a:extLst>
              <a:ext uri="{FF2B5EF4-FFF2-40B4-BE49-F238E27FC236}">
                <a16:creationId xmlns:a16="http://schemas.microsoft.com/office/drawing/2014/main" id="{AE242A98-F64F-40D2-BAD0-766A3201DB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5774" y="2628900"/>
            <a:ext cx="685800" cy="685800"/>
          </a:xfrm>
          <a:prstGeom prst="rect">
            <a:avLst/>
          </a:prstGeom>
          <a:effectLst/>
        </p:spPr>
      </p:pic>
      <p:sp>
        <p:nvSpPr>
          <p:cNvPr id="6" name="Rectangle: Top Corners Snipped 5">
            <a:extLst>
              <a:ext uri="{FF2B5EF4-FFF2-40B4-BE49-F238E27FC236}">
                <a16:creationId xmlns:a16="http://schemas.microsoft.com/office/drawing/2014/main" id="{39B94451-27B6-409B-B2A1-367F24E11970}"/>
              </a:ext>
            </a:extLst>
          </p:cNvPr>
          <p:cNvSpPr/>
          <p:nvPr/>
        </p:nvSpPr>
        <p:spPr>
          <a:xfrm>
            <a:off x="2068748" y="4368174"/>
            <a:ext cx="2286000" cy="1463040"/>
          </a:xfrm>
          <a:prstGeom prst="snip2Same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chemeClr val="tx1"/>
                </a:solidFill>
              </a:rPr>
              <a:t>Aids in Weight Loss</a:t>
            </a:r>
          </a:p>
        </p:txBody>
      </p:sp>
      <p:sp>
        <p:nvSpPr>
          <p:cNvPr id="7" name="Rectangle: Top Corners Snipped 6">
            <a:extLst>
              <a:ext uri="{FF2B5EF4-FFF2-40B4-BE49-F238E27FC236}">
                <a16:creationId xmlns:a16="http://schemas.microsoft.com/office/drawing/2014/main" id="{F12BAC34-5F9C-4CFD-A8B4-4D72DBDDB67E}"/>
              </a:ext>
            </a:extLst>
          </p:cNvPr>
          <p:cNvSpPr/>
          <p:nvPr/>
        </p:nvSpPr>
        <p:spPr>
          <a:xfrm>
            <a:off x="2068748" y="2083798"/>
            <a:ext cx="2286000" cy="1463040"/>
          </a:xfrm>
          <a:prstGeom prst="snip2Same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chemeClr val="tx1"/>
                </a:solidFill>
              </a:rPr>
              <a:t>Energizes Muscles</a:t>
            </a:r>
          </a:p>
        </p:txBody>
      </p:sp>
      <p:sp>
        <p:nvSpPr>
          <p:cNvPr id="8" name="Rectangle: Top Corners Snipped 7">
            <a:extLst>
              <a:ext uri="{FF2B5EF4-FFF2-40B4-BE49-F238E27FC236}">
                <a16:creationId xmlns:a16="http://schemas.microsoft.com/office/drawing/2014/main" id="{DC554F6F-3BA1-42DC-A2B1-B976A67AE954}"/>
              </a:ext>
            </a:extLst>
          </p:cNvPr>
          <p:cNvSpPr/>
          <p:nvPr/>
        </p:nvSpPr>
        <p:spPr>
          <a:xfrm>
            <a:off x="5181600" y="2628900"/>
            <a:ext cx="2286000" cy="1463040"/>
          </a:xfrm>
          <a:prstGeom prst="snip2Same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chemeClr val="tx1"/>
                </a:solidFill>
              </a:rPr>
              <a:t>Helps Brain Functions</a:t>
            </a:r>
          </a:p>
        </p:txBody>
      </p:sp>
    </p:spTree>
    <p:extLst>
      <p:ext uri="{BB962C8B-B14F-4D97-AF65-F5344CB8AC3E}">
        <p14:creationId xmlns:p14="http://schemas.microsoft.com/office/powerpoint/2010/main" val="419394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58</TotalTime>
  <Words>89</Words>
  <PresentationFormat>On-screen Show (4:3)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Courier New</vt:lpstr>
      <vt:lpstr>Tw Cen MT</vt:lpstr>
      <vt:lpstr>Droplet</vt:lpstr>
      <vt:lpstr>Drink Water</vt:lpstr>
      <vt:lpstr>Water’s Functions in the Body</vt:lpstr>
      <vt:lpstr>Your Body is Filled with Water</vt:lpstr>
      <vt:lpstr>Drink Eight Glasses Daily </vt:lpstr>
      <vt:lpstr>PowerPoint Presentation</vt:lpstr>
      <vt:lpstr>Benefits of Drinking Water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Weber</dc:creator>
  <cp:keywords>© 2020 Cengage Learning.</cp:keywords>
  <cp:lastModifiedBy>Joe Weber</cp:lastModifiedBy>
  <dcterms:created xsi:type="dcterms:W3CDTF">2018-11-16T16:16:50Z</dcterms:created>
  <dcterms:modified xsi:type="dcterms:W3CDTF">2021-04-23T01:39:03Z</dcterms:modified>
</cp:coreProperties>
</file>