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5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185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209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35354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303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6171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8655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982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642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637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5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49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278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815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737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174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065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5D3B7-9CA5-4C37-8890-B71F459284E3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3A94B5E-F0E5-4E6D-836A-EF76F112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735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F94DE-36D2-4216-BD2D-CD422A2135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Drink Water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08FB9B-1F5F-4C3E-9E24-E2B2B66862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1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B1B8B-3E63-45E3-ADDB-E81288E8C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Water’s Functions in the Body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8E510-AFFB-4682-A2D5-EEE4403DD7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Regulates internal body temp</a:t>
            </a:r>
          </a:p>
          <a:p>
            <a:r>
              <a:rPr lang="en-US" dirty="0"/>
              <a:t>Metabolizes protein and carbohydrates</a:t>
            </a:r>
          </a:p>
          <a:p>
            <a:r>
              <a:rPr lang="en-US" dirty="0"/>
              <a:t>Lubricates joints</a:t>
            </a:r>
          </a:p>
          <a:p>
            <a:r>
              <a:rPr lang="en-US" dirty="0"/>
              <a:t>Flushes toxins and waste</a:t>
            </a:r>
          </a:p>
          <a:p>
            <a:r>
              <a:rPr lang="en-US" dirty="0"/>
              <a:t>Builds cells</a:t>
            </a:r>
          </a:p>
          <a:p>
            <a:r>
              <a:rPr lang="en-US" dirty="0"/>
              <a:t>Helps deliver oxygen</a:t>
            </a:r>
          </a:p>
        </p:txBody>
      </p:sp>
      <p:pic>
        <p:nvPicPr>
          <p:cNvPr id="4" name="Picture 3" descr="A glass of water&#10;&#10;Description automatically generated">
            <a:extLst>
              <a:ext uri="{FF2B5EF4-FFF2-40B4-BE49-F238E27FC236}">
                <a16:creationId xmlns:a16="http://schemas.microsoft.com/office/drawing/2014/main" id="{BADCE593-0CBD-4FBF-952E-E76BD908D4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5478" y1="18200" x2="36306" y2="16200"/>
                        <a14:foregroundMark x1="36306" y1="16200" x2="47983" y2="17600"/>
                        <a14:foregroundMark x1="47983" y1="17600" x2="71762" y2="14800"/>
                        <a14:foregroundMark x1="71762" y1="14800" x2="77707" y2="19400"/>
                        <a14:foregroundMark x1="34820" y1="80600" x2="63057" y2="8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24" t="15865" r="21026" b="14466"/>
          <a:stretch/>
        </p:blipFill>
        <p:spPr>
          <a:xfrm>
            <a:off x="5336275" y="2160590"/>
            <a:ext cx="2497540" cy="322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535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F2A1E18-B778-4B6C-B77E-73665051A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Body is Filled with Water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558DF4F-3D13-4CC6-B4D4-47ECFAFD3B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Blood – 94%</a:t>
            </a:r>
          </a:p>
          <a:p>
            <a:r>
              <a:rPr lang="en-US" dirty="0"/>
              <a:t>Liver – 86%</a:t>
            </a:r>
          </a:p>
          <a:p>
            <a:r>
              <a:rPr lang="en-US" dirty="0"/>
              <a:t>Lungs – 83%</a:t>
            </a:r>
          </a:p>
          <a:p>
            <a:r>
              <a:rPr lang="en-US" dirty="0"/>
              <a:t>Kidneys – 79%</a:t>
            </a:r>
          </a:p>
          <a:p>
            <a:r>
              <a:rPr lang="en-US" dirty="0"/>
              <a:t>Muscles – 75%</a:t>
            </a:r>
          </a:p>
          <a:p>
            <a:r>
              <a:rPr lang="en-US" dirty="0"/>
              <a:t>Heart – 73%</a:t>
            </a:r>
          </a:p>
          <a:p>
            <a:r>
              <a:rPr lang="en-US" dirty="0"/>
              <a:t>Brain – 73%</a:t>
            </a:r>
          </a:p>
          <a:p>
            <a:r>
              <a:rPr lang="en-US" dirty="0"/>
              <a:t>Skin – 64%</a:t>
            </a:r>
          </a:p>
          <a:p>
            <a:r>
              <a:rPr lang="en-US" dirty="0"/>
              <a:t>Bones – 24%</a:t>
            </a:r>
          </a:p>
        </p:txBody>
      </p:sp>
    </p:spTree>
    <p:extLst>
      <p:ext uri="{BB962C8B-B14F-4D97-AF65-F5344CB8AC3E}">
        <p14:creationId xmlns:p14="http://schemas.microsoft.com/office/powerpoint/2010/main" val="131456104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</TotalTime>
  <Words>68</Words>
  <PresentationFormat>On-screen Show 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Trebuchet MS</vt:lpstr>
      <vt:lpstr>Wingdings 3</vt:lpstr>
      <vt:lpstr>Facet</vt:lpstr>
      <vt:lpstr>Drink Water</vt:lpstr>
      <vt:lpstr>Water’s Functions in the Body</vt:lpstr>
      <vt:lpstr>Your Body is Filled with Water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Your Name</dc:creator>
  <cp:keywords>© 2020 Cengage Learning.</cp:keywords>
  <cp:lastModifiedBy>Joe Weber</cp:lastModifiedBy>
  <dcterms:created xsi:type="dcterms:W3CDTF">2018-11-16T16:16:50Z</dcterms:created>
  <dcterms:modified xsi:type="dcterms:W3CDTF">2021-04-22T17:49:18Z</dcterms:modified>
</cp:coreProperties>
</file>