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9C317-5E55-4B32-8B8B-57E0DD5897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5C19F5-4E85-459B-8C85-1D33C023B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2FC76-230E-46C4-96E1-64D9AF4E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507B2-028D-4BB7-A1BE-8F26EE5FA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1B161-7AAA-453F-8ACE-E7D513D13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788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8A7B9-E060-413D-841A-C8A1FB363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3BE3FF-FE94-4B4F-8F58-9E3B7467F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4FFCB-4C9A-4AFB-A138-E4AA58813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D3294-3DDC-4EC3-9F5E-357F89DE6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022A-51F3-4BD2-908A-1F204888E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654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B8D42F-0CDF-46E7-9443-ED07E9DA48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CB53AF-8DC5-42DE-AE6D-267F2ED50B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D7E004-A484-4805-BAE1-2750C0C43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22E318-A964-4023-AF46-8E1FE8876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74DA84-2802-4405-895A-3D39ADE91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939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F0598-AC6D-4CDD-8AE4-4F4E852C0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48577C-DDB7-434E-9C14-56E97DD8AB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B51DF2-8041-4152-8D26-A843B2B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253F90-F0B0-4F41-B8B9-C0FC8D585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022D75-BB9D-459A-B270-B3CE1A2BF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605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415AC-4511-4E41-8730-C9A31E11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9FFFAE-2327-45A1-88F4-ACB5BA085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9E1C5-39DA-4B38-9B38-AABBF2EFB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DF63A-5AB3-4301-9DD4-3F50F274E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3A223-60D7-447B-A486-D8AE48EBE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9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7CDC1-1C00-474C-827E-844F4052E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B2BD6-E5A9-4F99-9658-299540039C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B251A6-5E7E-4B25-8F13-DE5171A83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10DAC7-B192-4A8D-B0A6-0472FA55D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348F95-C49F-4C3F-A33F-8EA8AC854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63A55F-4773-4692-8840-E808D13A6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595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F373E-2C90-44E1-998F-F9593A3E9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3FC0B8-54BD-4A04-A80C-1D451698A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2195C2-8C1F-4537-A680-C2718D1916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1AE476-98B0-477A-8680-CCDEB67BD7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7F596B-1CCA-4949-ABA3-FAD41E17A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CCA59A-B610-4D45-9B74-43E7E133E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0CB431-4FD3-4A20-BDD7-0863748F1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FFEF9C-1824-45C3-A458-E65C7FA3E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9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BE9A4-5291-4989-83BE-591C9A684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B1DABA-B4C5-4322-ADCD-EA25EBC9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02F185-BEB0-493E-AA1B-95438AD59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8B3A46-930E-4206-B579-7B6C2270C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550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806890-808E-4E0A-B083-B4F6EADFB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89F4B9-4723-465D-A3DE-891ABB2E7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2C8B2C-2357-4C78-B6B0-D802CFDA4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63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24D6E-4264-4A51-AE80-EDD57DCD5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D28F6B-82AA-473C-8EF6-06D94D3E5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4FA82C-B71B-4226-8FB1-8EA90BBB1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BC51D4-AFE9-4272-8062-37D5052FD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F423F0-84DE-4EB1-88A9-53CCE4381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AE4AB0-8C41-400A-8997-4E9A7F09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97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61544-FFC8-4E7D-84E8-B579A92E6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6A527C-FD15-4C04-A4BA-C225C6DAD1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51483-3C82-46F8-A916-1ACEE3AD3C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BC897C-3555-45F4-8C40-15CBBC648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79B408-FF69-45DD-90D2-BB2A6026E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62D3DB-AACD-402A-A1BA-9E9014437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52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636CD4-C845-4AFD-8ACA-A517B8E9F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0E7740-1E2C-4A1F-8C1A-0B27E33D4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20AB7-2809-4F91-9CFD-FCD92B7358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7042E-36DF-4998-913F-BE627FDDBB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F5646-49AD-41C7-AA51-FFD09E4193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3E065-3A1F-46C5-AE45-39C7D713F3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AF31A-EB65-4848-A6E5-1E2687BB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144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400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DD3CE-CB53-4D1B-B499-36B208BFA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latin typeface="Copperplate Gothic Bold" panose="020E0705020206020404" pitchFamily="34" charset="0"/>
              </a:rPr>
              <a:t>Budgeting Using the 50/30/20 Rule</a:t>
            </a:r>
          </a:p>
        </p:txBody>
      </p:sp>
    </p:spTree>
    <p:extLst>
      <p:ext uri="{BB962C8B-B14F-4D97-AF65-F5344CB8AC3E}">
        <p14:creationId xmlns:p14="http://schemas.microsoft.com/office/powerpoint/2010/main" val="1069553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DD3CE-CB53-4D1B-B499-36B208BFA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latin typeface="Copperplate Gothic Bold" panose="020E0705020206020404" pitchFamily="34" charset="0"/>
              </a:rPr>
              <a:t>Budgeting My Needs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AF3A8EF-01DA-4C0B-B3EA-3A4A696E2A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537288"/>
              </p:ext>
            </p:extLst>
          </p:nvPr>
        </p:nvGraphicFramePr>
        <p:xfrm>
          <a:off x="2129956" y="2232660"/>
          <a:ext cx="7932089" cy="239268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144002264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681480890"/>
                    </a:ext>
                  </a:extLst>
                </a:gridCol>
                <a:gridCol w="1409369">
                  <a:extLst>
                    <a:ext uri="{9D8B030D-6E8A-4147-A177-3AD203B41FA5}">
                      <a16:colId xmlns:a16="http://schemas.microsoft.com/office/drawing/2014/main" val="3702783993"/>
                    </a:ext>
                  </a:extLst>
                </a:gridCol>
              </a:tblGrid>
              <a:tr h="221891">
                <a:tc>
                  <a:txBody>
                    <a:bodyPr/>
                    <a:lstStyle/>
                    <a:p>
                      <a:r>
                        <a:rPr lang="en-US" sz="2400" dirty="0"/>
                        <a:t>My Needs: 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Amount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7928550"/>
                  </a:ext>
                </a:extLst>
              </a:tr>
              <a:tr h="2218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$500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542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Groceries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$75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1406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Utilities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$85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848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Car payment and 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$300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658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/>
                        <a:t>$960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297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3438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33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Copperplate Gothic Bold</vt:lpstr>
      <vt:lpstr>Office Theme</vt:lpstr>
      <vt:lpstr>PowerPoint Presentation</vt:lpstr>
      <vt:lpstr>Budgeting Using the 50/30/20 Rule</vt:lpstr>
      <vt:lpstr>Budgeting My Needs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Your Name</dc:creator>
  <cp:lastModifiedBy>Your Name</cp:lastModifiedBy>
  <cp:revision>11</cp:revision>
  <dcterms:created xsi:type="dcterms:W3CDTF">2018-12-25T16:25:42Z</dcterms:created>
  <dcterms:modified xsi:type="dcterms:W3CDTF">2018-12-27T02:51:15Z</dcterms:modified>
</cp:coreProperties>
</file>