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5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803405"/>
            <a:ext cx="73152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32201"/>
            <a:ext cx="73152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0" y="4323845"/>
            <a:ext cx="2297429" cy="365125"/>
          </a:xfrm>
        </p:spPr>
        <p:txBody>
          <a:bodyPr/>
          <a:lstStyle/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4323846"/>
            <a:ext cx="488061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430867"/>
            <a:ext cx="2171700" cy="365125"/>
          </a:xfrm>
        </p:spPr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426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55" y="4697361"/>
            <a:ext cx="7956482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4355" y="977035"/>
            <a:ext cx="7950260" cy="340697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5516716"/>
            <a:ext cx="7955280" cy="746924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9888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3"/>
            <a:ext cx="795528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649134"/>
            <a:ext cx="7772400" cy="1330852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2670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753534"/>
            <a:ext cx="7613650" cy="2756234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3509768"/>
            <a:ext cx="7194552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74597"/>
            <a:ext cx="7778752" cy="82126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9438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31458" y="80772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46733" y="302133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773735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24702"/>
            <a:ext cx="7774782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92" y="3648316"/>
            <a:ext cx="7773608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78884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8884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4789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37793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94361" y="2202080"/>
            <a:ext cx="2560320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9436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02237" y="2201333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00781" y="2904068"/>
            <a:ext cx="2560320" cy="33595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9319" y="2192866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932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5826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2" y="762000"/>
            <a:ext cx="6381984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94360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94360" y="2331720"/>
            <a:ext cx="2560320" cy="15073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94360" y="4796103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91873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91872" y="2331720"/>
            <a:ext cx="2560320" cy="1509862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90858" y="4796102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93365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93364" y="2331721"/>
            <a:ext cx="2560320" cy="1508919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93272" y="4796100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342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2194560"/>
            <a:ext cx="7955280" cy="40690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972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6590" y="747183"/>
            <a:ext cx="1543050" cy="424867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746126"/>
            <a:ext cx="6278035" cy="424973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684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4533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4"/>
            <a:ext cx="7955280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3641726"/>
            <a:ext cx="7955281" cy="1354134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3" cy="365125"/>
          </a:xfrm>
        </p:spPr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789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2194560"/>
            <a:ext cx="3910579" cy="40690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099" y="2194560"/>
            <a:ext cx="3907540" cy="40690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7193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762000"/>
            <a:ext cx="637794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279" y="2183802"/>
            <a:ext cx="368365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59" y="3132667"/>
            <a:ext cx="3910579" cy="31309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9018" y="2183802"/>
            <a:ext cx="368062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098" y="3132667"/>
            <a:ext cx="3907541" cy="31309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304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6969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0427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30861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6760"/>
            <a:ext cx="4663440" cy="5516880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308610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23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407573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77524" y="751242"/>
            <a:ext cx="3674234" cy="551239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407573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1015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37794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2194560"/>
            <a:ext cx="7955280" cy="4069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12230" y="6356351"/>
            <a:ext cx="2137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415F1-3832-4FCE-BB40-3FAAE63BE2D0}" type="datetimeFigureOut">
              <a:rPr lang="en-US" smtClean="0"/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4360" y="6355846"/>
            <a:ext cx="56807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81001"/>
            <a:ext cx="1977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B3E53-2AE9-4D8D-877D-AF9254C71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957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D430B-3F15-454C-A792-42A0EE98A5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094" y="3598929"/>
            <a:ext cx="8629962" cy="1368822"/>
          </a:xfrm>
        </p:spPr>
        <p:txBody>
          <a:bodyPr>
            <a:normAutofit/>
          </a:bodyPr>
          <a:lstStyle/>
          <a:p>
            <a:r>
              <a:rPr lang="en-US" dirty="0"/>
              <a:t>Fitness trackers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6CE2E0-94BE-4418-B2EA-60EEBC0DDF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8995" y="4967751"/>
            <a:ext cx="7086600" cy="514350"/>
          </a:xfrm>
        </p:spPr>
        <p:txBody>
          <a:bodyPr/>
          <a:lstStyle/>
          <a:p>
            <a:r>
              <a:rPr lang="en-US" dirty="0"/>
              <a:t>Benefits for Your Health and Well-Being</a:t>
            </a:r>
          </a:p>
        </p:txBody>
      </p:sp>
    </p:spTree>
    <p:extLst>
      <p:ext uri="{BB962C8B-B14F-4D97-AF65-F5344CB8AC3E}">
        <p14:creationId xmlns:p14="http://schemas.microsoft.com/office/powerpoint/2010/main" val="30977165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5A7F5-6428-4444-968A-B2F04FA3C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030" y="806918"/>
            <a:ext cx="6377940" cy="1293028"/>
          </a:xfrm>
        </p:spPr>
        <p:txBody>
          <a:bodyPr/>
          <a:lstStyle/>
          <a:p>
            <a:pPr algn="ctr"/>
            <a:r>
              <a:rPr lang="en-US" dirty="0"/>
              <a:t>Key Benefits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FF67B-217C-49C1-A06E-9419A53F2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2503170"/>
            <a:ext cx="8115300" cy="3018094"/>
          </a:xfrm>
        </p:spPr>
        <p:txBody>
          <a:bodyPr/>
          <a:lstStyle/>
          <a:p>
            <a:r>
              <a:rPr lang="en-US" dirty="0"/>
              <a:t>Connects with fellow users for team challenges</a:t>
            </a:r>
          </a:p>
          <a:p>
            <a:r>
              <a:rPr lang="en-US" dirty="0"/>
              <a:t>Determines sleep quality</a:t>
            </a:r>
          </a:p>
          <a:p>
            <a:r>
              <a:rPr lang="en-US" dirty="0"/>
              <a:t>Gives personal reminders and coaching</a:t>
            </a:r>
          </a:p>
          <a:p>
            <a:r>
              <a:rPr lang="en-US" dirty="0"/>
              <a:t>Measures steps, calories burned, heart rate</a:t>
            </a:r>
          </a:p>
          <a:p>
            <a:r>
              <a:rPr lang="en-US" dirty="0"/>
              <a:t>Offers GPS tracking to map distance and pace</a:t>
            </a:r>
          </a:p>
          <a:p>
            <a:r>
              <a:rPr lang="en-US" dirty="0"/>
              <a:t>Psychologically encourages increase in activity levels</a:t>
            </a:r>
          </a:p>
          <a:p>
            <a:endParaRPr lang="en-US" dirty="0"/>
          </a:p>
        </p:txBody>
      </p:sp>
      <p:pic>
        <p:nvPicPr>
          <p:cNvPr id="5" name="Picture 4" descr="A close up of a black device&#10;&#10;Description automatically generated">
            <a:extLst>
              <a:ext uri="{FF2B5EF4-FFF2-40B4-BE49-F238E27FC236}">
                <a16:creationId xmlns:a16="http://schemas.microsoft.com/office/drawing/2014/main" id="{81A1136D-487D-4A9F-BCE8-926C71AD6A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993" y="318604"/>
            <a:ext cx="1258957" cy="97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9960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Vapor Trail</Template>
  <TotalTime>0</TotalTime>
  <Words>47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Century Gothic</vt:lpstr>
      <vt:lpstr>Vapor Trail</vt:lpstr>
      <vt:lpstr>Fitness trackers</vt:lpstr>
      <vt:lpstr>Key Benefits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2018-11-28T06:03:47Z</dcterms:created>
  <dcterms:modified xsi:type="dcterms:W3CDTF">2018-11-28T06:16:19Z</dcterms:modified>
</cp:coreProperties>
</file>