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3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21310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86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811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50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10780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527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43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1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 descr="A close up of a blackboard&#10;&#10;Description automatically generated">
            <a:extLst>
              <a:ext uri="{FF2B5EF4-FFF2-40B4-BE49-F238E27FC236}">
                <a16:creationId xmlns:a16="http://schemas.microsoft.com/office/drawing/2014/main" id="{FB9AF1AA-CCFE-428F-A160-22A9AB6AF7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6233" y="715091"/>
            <a:ext cx="5079533" cy="542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4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47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53796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8281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43F62-3980-4387-A28A-9519E22836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Careers</a:t>
            </a:r>
            <a:br>
              <a:rPr lang="en-US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Math Majors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688195-916A-4D1E-B69E-156C7AA252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5645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18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Franklin Gothic Book</vt:lpstr>
      <vt:lpstr>Crop</vt:lpstr>
      <vt:lpstr>Careers for Math Majors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Careers for Math Majors</dc:title>
  <dc:creator>Your Name</dc:creator>
  <cp:lastModifiedBy>Susan Sebok</cp:lastModifiedBy>
  <cp:revision>2</cp:revision>
  <dcterms:created xsi:type="dcterms:W3CDTF">2018-10-06T04:58:24Z</dcterms:created>
  <dcterms:modified xsi:type="dcterms:W3CDTF">2018-10-18T20:27:20Z</dcterms:modified>
</cp:coreProperties>
</file>